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8" r:id="rId2"/>
    <p:sldId id="598" r:id="rId3"/>
    <p:sldId id="599" r:id="rId4"/>
    <p:sldId id="600" r:id="rId5"/>
    <p:sldId id="601" r:id="rId6"/>
    <p:sldId id="602" r:id="rId7"/>
    <p:sldId id="603" r:id="rId8"/>
    <p:sldId id="604" r:id="rId9"/>
    <p:sldId id="589" r:id="rId10"/>
    <p:sldId id="605" r:id="rId11"/>
    <p:sldId id="260" r:id="rId12"/>
    <p:sldId id="592" r:id="rId13"/>
    <p:sldId id="593" r:id="rId14"/>
    <p:sldId id="606" r:id="rId15"/>
    <p:sldId id="273" r:id="rId16"/>
    <p:sldId id="594" r:id="rId17"/>
    <p:sldId id="283" r:id="rId18"/>
    <p:sldId id="607" r:id="rId19"/>
    <p:sldId id="608" r:id="rId20"/>
    <p:sldId id="609" r:id="rId21"/>
    <p:sldId id="610" r:id="rId22"/>
    <p:sldId id="611" r:id="rId23"/>
    <p:sldId id="5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BDE28-1005-402D-974F-7714754BF3A3}" v="964" dt="2024-01-31T11:28:47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Ward" userId="6a46b1e04e889df4" providerId="LiveId" clId="{F9EBDE28-1005-402D-974F-7714754BF3A3}"/>
    <pc:docChg chg="undo custSel addSld delSld modSld sldOrd">
      <pc:chgData name="Gina Ward" userId="6a46b1e04e889df4" providerId="LiveId" clId="{F9EBDE28-1005-402D-974F-7714754BF3A3}" dt="2024-01-31T11:45:30.150" v="5629" actId="6549"/>
      <pc:docMkLst>
        <pc:docMk/>
      </pc:docMkLst>
      <pc:sldChg chg="ord">
        <pc:chgData name="Gina Ward" userId="6a46b1e04e889df4" providerId="LiveId" clId="{F9EBDE28-1005-402D-974F-7714754BF3A3}" dt="2024-01-31T10:58:18.052" v="2683"/>
        <pc:sldMkLst>
          <pc:docMk/>
          <pc:sldMk cId="191409651" sldId="273"/>
        </pc:sldMkLst>
      </pc:sldChg>
      <pc:sldChg chg="del">
        <pc:chgData name="Gina Ward" userId="6a46b1e04e889df4" providerId="LiveId" clId="{F9EBDE28-1005-402D-974F-7714754BF3A3}" dt="2024-01-31T10:58:35.338" v="2686" actId="2696"/>
        <pc:sldMkLst>
          <pc:docMk/>
          <pc:sldMk cId="1154015454" sldId="277"/>
        </pc:sldMkLst>
      </pc:sldChg>
      <pc:sldChg chg="modSp del mod">
        <pc:chgData name="Gina Ward" userId="6a46b1e04e889df4" providerId="LiveId" clId="{F9EBDE28-1005-402D-974F-7714754BF3A3}" dt="2024-01-31T11:04:32.485" v="3072" actId="2696"/>
        <pc:sldMkLst>
          <pc:docMk/>
          <pc:sldMk cId="171312632" sldId="285"/>
        </pc:sldMkLst>
        <pc:spChg chg="mod">
          <ac:chgData name="Gina Ward" userId="6a46b1e04e889df4" providerId="LiveId" clId="{F9EBDE28-1005-402D-974F-7714754BF3A3}" dt="2024-01-31T11:00:12.259" v="2862" actId="122"/>
          <ac:spMkLst>
            <pc:docMk/>
            <pc:sldMk cId="171312632" sldId="285"/>
            <ac:spMk id="5" creationId="{B50C985C-0210-9625-5ACC-95CFC315799E}"/>
          </ac:spMkLst>
        </pc:spChg>
        <pc:graphicFrameChg chg="mod modGraphic">
          <ac:chgData name="Gina Ward" userId="6a46b1e04e889df4" providerId="LiveId" clId="{F9EBDE28-1005-402D-974F-7714754BF3A3}" dt="2024-01-31T11:01:55.656" v="2996" actId="20577"/>
          <ac:graphicFrameMkLst>
            <pc:docMk/>
            <pc:sldMk cId="171312632" sldId="285"/>
            <ac:graphicFrameMk id="21" creationId="{31075625-F35E-E86B-DCAB-1C839D054928}"/>
          </ac:graphicFrameMkLst>
        </pc:graphicFrameChg>
      </pc:sldChg>
      <pc:sldChg chg="modSp mod">
        <pc:chgData name="Gina Ward" userId="6a46b1e04e889df4" providerId="LiveId" clId="{F9EBDE28-1005-402D-974F-7714754BF3A3}" dt="2024-01-31T11:41:29.310" v="5484" actId="20577"/>
        <pc:sldMkLst>
          <pc:docMk/>
          <pc:sldMk cId="308309152" sldId="578"/>
        </pc:sldMkLst>
        <pc:spChg chg="mod">
          <ac:chgData name="Gina Ward" userId="6a46b1e04e889df4" providerId="LiveId" clId="{F9EBDE28-1005-402D-974F-7714754BF3A3}" dt="2024-01-31T11:41:29.310" v="5484" actId="20577"/>
          <ac:spMkLst>
            <pc:docMk/>
            <pc:sldMk cId="308309152" sldId="578"/>
            <ac:spMk id="6" creationId="{251935D8-3744-D3FD-7C27-3371D9DE01B0}"/>
          </ac:spMkLst>
        </pc:spChg>
      </pc:sldChg>
      <pc:sldChg chg="addSp modSp mod">
        <pc:chgData name="Gina Ward" userId="6a46b1e04e889df4" providerId="LiveId" clId="{F9EBDE28-1005-402D-974F-7714754BF3A3}" dt="2024-01-31T11:23:02.957" v="3813" actId="20577"/>
        <pc:sldMkLst>
          <pc:docMk/>
          <pc:sldMk cId="2096872563" sldId="589"/>
        </pc:sldMkLst>
        <pc:spChg chg="add mod">
          <ac:chgData name="Gina Ward" userId="6a46b1e04e889df4" providerId="LiveId" clId="{F9EBDE28-1005-402D-974F-7714754BF3A3}" dt="2024-01-31T10:33:06.652" v="735" actId="255"/>
          <ac:spMkLst>
            <pc:docMk/>
            <pc:sldMk cId="2096872563" sldId="589"/>
            <ac:spMk id="2" creationId="{CB069145-7E2B-96A7-EFC5-B2D1C4E2D2D5}"/>
          </ac:spMkLst>
        </pc:spChg>
        <pc:spChg chg="mod">
          <ac:chgData name="Gina Ward" userId="6a46b1e04e889df4" providerId="LiveId" clId="{F9EBDE28-1005-402D-974F-7714754BF3A3}" dt="2024-01-31T11:23:02.957" v="3813" actId="20577"/>
          <ac:spMkLst>
            <pc:docMk/>
            <pc:sldMk cId="2096872563" sldId="589"/>
            <ac:spMk id="3" creationId="{94B8916B-B80C-DA27-AF69-0459C30A1B08}"/>
          </ac:spMkLst>
        </pc:spChg>
      </pc:sldChg>
      <pc:sldChg chg="ord">
        <pc:chgData name="Gina Ward" userId="6a46b1e04e889df4" providerId="LiveId" clId="{F9EBDE28-1005-402D-974F-7714754BF3A3}" dt="2024-01-31T10:58:23.988" v="2685"/>
        <pc:sldMkLst>
          <pc:docMk/>
          <pc:sldMk cId="32225196" sldId="594"/>
        </pc:sldMkLst>
      </pc:sldChg>
      <pc:sldChg chg="addSp delSp modSp mod">
        <pc:chgData name="Gina Ward" userId="6a46b1e04e889df4" providerId="LiveId" clId="{F9EBDE28-1005-402D-974F-7714754BF3A3}" dt="2024-01-31T11:27:12.846" v="4127"/>
        <pc:sldMkLst>
          <pc:docMk/>
          <pc:sldMk cId="1167942674" sldId="595"/>
        </pc:sldMkLst>
        <pc:spChg chg="add del mod">
          <ac:chgData name="Gina Ward" userId="6a46b1e04e889df4" providerId="LiveId" clId="{F9EBDE28-1005-402D-974F-7714754BF3A3}" dt="2024-01-31T11:27:12.846" v="4127"/>
          <ac:spMkLst>
            <pc:docMk/>
            <pc:sldMk cId="1167942674" sldId="595"/>
            <ac:spMk id="3" creationId="{549BC42E-0AE9-307F-6DA6-99BCEDA1B878}"/>
          </ac:spMkLst>
        </pc:spChg>
        <pc:spChg chg="add mod">
          <ac:chgData name="Gina Ward" userId="6a46b1e04e889df4" providerId="LiveId" clId="{F9EBDE28-1005-402D-974F-7714754BF3A3}" dt="2024-01-31T11:27:11.725" v="4125" actId="255"/>
          <ac:spMkLst>
            <pc:docMk/>
            <pc:sldMk cId="1167942674" sldId="595"/>
            <ac:spMk id="4" creationId="{8B47DCA4-8BAD-3A9E-A145-2DC324CA6788}"/>
          </ac:spMkLst>
        </pc:spChg>
      </pc:sldChg>
      <pc:sldChg chg="addSp delSp modSp del mod modClrScheme chgLayout">
        <pc:chgData name="Gina Ward" userId="6a46b1e04e889df4" providerId="LiveId" clId="{F9EBDE28-1005-402D-974F-7714754BF3A3}" dt="2024-01-31T10:53:51.477" v="2633" actId="2696"/>
        <pc:sldMkLst>
          <pc:docMk/>
          <pc:sldMk cId="1886678424" sldId="597"/>
        </pc:sldMkLst>
        <pc:spChg chg="add del mod ord">
          <ac:chgData name="Gina Ward" userId="6a46b1e04e889df4" providerId="LiveId" clId="{F9EBDE28-1005-402D-974F-7714754BF3A3}" dt="2024-01-31T10:42:43.669" v="1877" actId="700"/>
          <ac:spMkLst>
            <pc:docMk/>
            <pc:sldMk cId="1886678424" sldId="597"/>
            <ac:spMk id="2" creationId="{ADCDA771-409D-0654-FC8F-E41EEE94BC69}"/>
          </ac:spMkLst>
        </pc:spChg>
        <pc:spChg chg="add del mod ord">
          <ac:chgData name="Gina Ward" userId="6a46b1e04e889df4" providerId="LiveId" clId="{F9EBDE28-1005-402D-974F-7714754BF3A3}" dt="2024-01-31T10:42:43.669" v="1877" actId="700"/>
          <ac:spMkLst>
            <pc:docMk/>
            <pc:sldMk cId="1886678424" sldId="597"/>
            <ac:spMk id="3" creationId="{9823ADA2-DB90-C920-BA7E-50404F39209D}"/>
          </ac:spMkLst>
        </pc:spChg>
        <pc:spChg chg="add del mod ord">
          <ac:chgData name="Gina Ward" userId="6a46b1e04e889df4" providerId="LiveId" clId="{F9EBDE28-1005-402D-974F-7714754BF3A3}" dt="2024-01-31T10:42:43.669" v="1877" actId="700"/>
          <ac:spMkLst>
            <pc:docMk/>
            <pc:sldMk cId="1886678424" sldId="597"/>
            <ac:spMk id="5" creationId="{1B6182A0-3527-A328-FEE4-CC9962CD1BC7}"/>
          </ac:spMkLst>
        </pc:spChg>
        <pc:spChg chg="add mod ord">
          <ac:chgData name="Gina Ward" userId="6a46b1e04e889df4" providerId="LiveId" clId="{F9EBDE28-1005-402D-974F-7714754BF3A3}" dt="2024-01-31T10:48:09.259" v="2422" actId="20577"/>
          <ac:spMkLst>
            <pc:docMk/>
            <pc:sldMk cId="1886678424" sldId="597"/>
            <ac:spMk id="6" creationId="{361B8F51-67F0-6560-45D5-D4F9B8DC07B1}"/>
          </ac:spMkLst>
        </pc:spChg>
        <pc:spChg chg="add del mod ord">
          <ac:chgData name="Gina Ward" userId="6a46b1e04e889df4" providerId="LiveId" clId="{F9EBDE28-1005-402D-974F-7714754BF3A3}" dt="2024-01-31T10:46:56.493" v="2345" actId="21"/>
          <ac:spMkLst>
            <pc:docMk/>
            <pc:sldMk cId="1886678424" sldId="597"/>
            <ac:spMk id="7" creationId="{E28CDD7B-D36C-4446-44EC-4EAB6E4E076E}"/>
          </ac:spMkLst>
        </pc:spChg>
        <pc:spChg chg="add mod ord">
          <ac:chgData name="Gina Ward" userId="6a46b1e04e889df4" providerId="LiveId" clId="{F9EBDE28-1005-402D-974F-7714754BF3A3}" dt="2024-01-31T10:49:29.386" v="2467" actId="207"/>
          <ac:spMkLst>
            <pc:docMk/>
            <pc:sldMk cId="1886678424" sldId="597"/>
            <ac:spMk id="8" creationId="{CEA0A650-3BC8-0615-BF0E-001A123D080A}"/>
          </ac:spMkLst>
        </pc:spChg>
        <pc:spChg chg="add del mod ord">
          <ac:chgData name="Gina Ward" userId="6a46b1e04e889df4" providerId="LiveId" clId="{F9EBDE28-1005-402D-974F-7714754BF3A3}" dt="2024-01-31T10:47:43.940" v="2349" actId="700"/>
          <ac:spMkLst>
            <pc:docMk/>
            <pc:sldMk cId="1886678424" sldId="597"/>
            <ac:spMk id="9" creationId="{C5E7A32A-6190-8D97-D161-00DC44C152AF}"/>
          </ac:spMkLst>
        </pc:spChg>
        <pc:spChg chg="add mod ord">
          <ac:chgData name="Gina Ward" userId="6a46b1e04e889df4" providerId="LiveId" clId="{F9EBDE28-1005-402D-974F-7714754BF3A3}" dt="2024-01-31T10:48:51.672" v="2426" actId="255"/>
          <ac:spMkLst>
            <pc:docMk/>
            <pc:sldMk cId="1886678424" sldId="597"/>
            <ac:spMk id="10" creationId="{41DB6FE6-99C6-7A09-13C4-3C2C360B86F7}"/>
          </ac:spMkLst>
        </pc:spChg>
        <pc:spChg chg="add mod ord">
          <ac:chgData name="Gina Ward" userId="6a46b1e04e889df4" providerId="LiveId" clId="{F9EBDE28-1005-402D-974F-7714754BF3A3}" dt="2024-01-31T10:47:44.053" v="2351" actId="27636"/>
          <ac:spMkLst>
            <pc:docMk/>
            <pc:sldMk cId="1886678424" sldId="597"/>
            <ac:spMk id="11" creationId="{0CA1F837-B9EB-5832-7BC3-C73C97445BC1}"/>
          </ac:spMkLst>
        </pc:spChg>
        <pc:spChg chg="add mod ord">
          <ac:chgData name="Gina Ward" userId="6a46b1e04e889df4" providerId="LiveId" clId="{F9EBDE28-1005-402D-974F-7714754BF3A3}" dt="2024-01-31T10:47:44.048" v="2350" actId="27636"/>
          <ac:spMkLst>
            <pc:docMk/>
            <pc:sldMk cId="1886678424" sldId="597"/>
            <ac:spMk id="12" creationId="{DE4C755A-96FA-B72B-A1D4-B5118445BDD1}"/>
          </ac:spMkLst>
        </pc:spChg>
        <pc:graphicFrameChg chg="mod">
          <ac:chgData name="Gina Ward" userId="6a46b1e04e889df4" providerId="LiveId" clId="{F9EBDE28-1005-402D-974F-7714754BF3A3}" dt="2024-01-31T10:43:58.584" v="2010" actId="20577"/>
          <ac:graphicFrameMkLst>
            <pc:docMk/>
            <pc:sldMk cId="1886678424" sldId="597"/>
            <ac:graphicFrameMk id="4" creationId="{1B8F3FF2-26E6-CCE4-2357-1EC70BFA9624}"/>
          </ac:graphicFrameMkLst>
        </pc:graphicFrameChg>
      </pc:sldChg>
      <pc:sldChg chg="modSp mod">
        <pc:chgData name="Gina Ward" userId="6a46b1e04e889df4" providerId="LiveId" clId="{F9EBDE28-1005-402D-974F-7714754BF3A3}" dt="2024-01-31T10:34:45.367" v="741" actId="1076"/>
        <pc:sldMkLst>
          <pc:docMk/>
          <pc:sldMk cId="2641460102" sldId="598"/>
        </pc:sldMkLst>
        <pc:spChg chg="mod">
          <ac:chgData name="Gina Ward" userId="6a46b1e04e889df4" providerId="LiveId" clId="{F9EBDE28-1005-402D-974F-7714754BF3A3}" dt="2024-01-31T10:34:45.367" v="741" actId="1076"/>
          <ac:spMkLst>
            <pc:docMk/>
            <pc:sldMk cId="2641460102" sldId="598"/>
            <ac:spMk id="3" creationId="{94B8916B-B80C-DA27-AF69-0459C30A1B08}"/>
          </ac:spMkLst>
        </pc:spChg>
      </pc:sldChg>
      <pc:sldChg chg="addSp delSp modSp mod">
        <pc:chgData name="Gina Ward" userId="6a46b1e04e889df4" providerId="LiveId" clId="{F9EBDE28-1005-402D-974F-7714754BF3A3}" dt="2024-01-31T11:28:24.600" v="4236" actId="14100"/>
        <pc:sldMkLst>
          <pc:docMk/>
          <pc:sldMk cId="2311577044" sldId="599"/>
        </pc:sldMkLst>
        <pc:spChg chg="mod">
          <ac:chgData name="Gina Ward" userId="6a46b1e04e889df4" providerId="LiveId" clId="{F9EBDE28-1005-402D-974F-7714754BF3A3}" dt="2024-01-31T10:20:51.726" v="299" actId="14100"/>
          <ac:spMkLst>
            <pc:docMk/>
            <pc:sldMk cId="2311577044" sldId="599"/>
            <ac:spMk id="2" creationId="{EBD08600-C0DC-E783-F5AD-E4F12407FA90}"/>
          </ac:spMkLst>
        </pc:spChg>
        <pc:spChg chg="del">
          <ac:chgData name="Gina Ward" userId="6a46b1e04e889df4" providerId="LiveId" clId="{F9EBDE28-1005-402D-974F-7714754BF3A3}" dt="2024-01-31T10:17:48.391" v="0" actId="22"/>
          <ac:spMkLst>
            <pc:docMk/>
            <pc:sldMk cId="2311577044" sldId="599"/>
            <ac:spMk id="3" creationId="{DDBAB375-40F0-CDF6-5D9B-C7B85E1C7032}"/>
          </ac:spMkLst>
        </pc:spChg>
        <pc:spChg chg="add mod">
          <ac:chgData name="Gina Ward" userId="6a46b1e04e889df4" providerId="LiveId" clId="{F9EBDE28-1005-402D-974F-7714754BF3A3}" dt="2024-01-31T11:28:24.600" v="4236" actId="14100"/>
          <ac:spMkLst>
            <pc:docMk/>
            <pc:sldMk cId="2311577044" sldId="599"/>
            <ac:spMk id="6" creationId="{D45F366F-13AF-E983-F975-47E16FDCF207}"/>
          </ac:spMkLst>
        </pc:spChg>
        <pc:picChg chg="add mod ord">
          <ac:chgData name="Gina Ward" userId="6a46b1e04e889df4" providerId="LiveId" clId="{F9EBDE28-1005-402D-974F-7714754BF3A3}" dt="2024-01-31T10:18:04.765" v="3" actId="1076"/>
          <ac:picMkLst>
            <pc:docMk/>
            <pc:sldMk cId="2311577044" sldId="599"/>
            <ac:picMk id="5" creationId="{76FD6E62-FBE6-FCA0-2661-540620B9F091}"/>
          </ac:picMkLst>
        </pc:picChg>
      </pc:sldChg>
      <pc:sldChg chg="addSp delSp modSp new mod setBg modClrScheme chgLayout">
        <pc:chgData name="Gina Ward" userId="6a46b1e04e889df4" providerId="LiveId" clId="{F9EBDE28-1005-402D-974F-7714754BF3A3}" dt="2024-01-31T10:23:00.518" v="312" actId="14100"/>
        <pc:sldMkLst>
          <pc:docMk/>
          <pc:sldMk cId="2320562722" sldId="600"/>
        </pc:sldMkLst>
        <pc:spChg chg="del">
          <ac:chgData name="Gina Ward" userId="6a46b1e04e889df4" providerId="LiveId" clId="{F9EBDE28-1005-402D-974F-7714754BF3A3}" dt="2024-01-31T10:22:14.700" v="301" actId="700"/>
          <ac:spMkLst>
            <pc:docMk/>
            <pc:sldMk cId="2320562722" sldId="600"/>
            <ac:spMk id="2" creationId="{18E0C130-34CA-0FC9-E854-D416962E8977}"/>
          </ac:spMkLst>
        </pc:spChg>
        <pc:spChg chg="del">
          <ac:chgData name="Gina Ward" userId="6a46b1e04e889df4" providerId="LiveId" clId="{F9EBDE28-1005-402D-974F-7714754BF3A3}" dt="2024-01-31T10:22:14.700" v="301" actId="700"/>
          <ac:spMkLst>
            <pc:docMk/>
            <pc:sldMk cId="2320562722" sldId="600"/>
            <ac:spMk id="3" creationId="{FFD21B12-6E48-0242-533F-596BA6A54887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10" creationId="{7BC06BCF-7320-499B-88F4-B5CA302B79C0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12" creationId="{50554E2E-2922-4366-AD14-32C37F7334F0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14" creationId="{AF0FF6D8-83C6-4E16-A659-121582CA01A0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16" creationId="{D697F9F0-BF9E-41B1-A538-7AFA9E965D4B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18" creationId="{D9D0FB2B-1753-41DC-BEA8-7B80EF89DB86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20" creationId="{C909C433-6200-400E-ACC5-60A5004869B3}"/>
          </ac:spMkLst>
        </pc:spChg>
        <pc:spChg chg="add del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22" creationId="{60328808-6121-4268-B0D0-AB78E2170B13}"/>
          </ac:spMkLst>
        </pc:spChg>
        <pc:spChg chg="add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27" creationId="{34EE865D-5A59-4DD1-A94D-A8DBE4A9E013}"/>
          </ac:spMkLst>
        </pc:spChg>
        <pc:spChg chg="add">
          <ac:chgData name="Gina Ward" userId="6a46b1e04e889df4" providerId="LiveId" clId="{F9EBDE28-1005-402D-974F-7714754BF3A3}" dt="2024-01-31T10:22:52.731" v="310" actId="26606"/>
          <ac:spMkLst>
            <pc:docMk/>
            <pc:sldMk cId="2320562722" sldId="600"/>
            <ac:spMk id="29" creationId="{2E23EFB5-5855-497F-AC57-6C1941487012}"/>
          </ac:spMkLst>
        </pc:spChg>
        <pc:picChg chg="add mod">
          <ac:chgData name="Gina Ward" userId="6a46b1e04e889df4" providerId="LiveId" clId="{F9EBDE28-1005-402D-974F-7714754BF3A3}" dt="2024-01-31T10:23:00.518" v="312" actId="14100"/>
          <ac:picMkLst>
            <pc:docMk/>
            <pc:sldMk cId="2320562722" sldId="600"/>
            <ac:picMk id="5" creationId="{EEEC14FB-B40D-D61F-DE21-9FBB0486C733}"/>
          </ac:picMkLst>
        </pc:picChg>
      </pc:sldChg>
      <pc:sldChg chg="addSp delSp modSp new mod setBg">
        <pc:chgData name="Gina Ward" userId="6a46b1e04e889df4" providerId="LiveId" clId="{F9EBDE28-1005-402D-974F-7714754BF3A3}" dt="2024-01-31T11:32:37.849" v="4849" actId="692"/>
        <pc:sldMkLst>
          <pc:docMk/>
          <pc:sldMk cId="725169524" sldId="601"/>
        </pc:sldMkLst>
        <pc:spChg chg="add mod">
          <ac:chgData name="Gina Ward" userId="6a46b1e04e889df4" providerId="LiveId" clId="{F9EBDE28-1005-402D-974F-7714754BF3A3}" dt="2024-01-31T11:32:37.849" v="4849" actId="692"/>
          <ac:spMkLst>
            <pc:docMk/>
            <pc:sldMk cId="725169524" sldId="601"/>
            <ac:spMk id="4" creationId="{005F97E1-F025-7880-D23F-2D90E85AC66C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8" creationId="{34EE865D-5A59-4DD1-A94D-A8DBE4A9E013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10" creationId="{829723A0-D41B-4C41-8D49-B56A8746558B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12" creationId="{CB8E2193-D83A-4F93-AA5A-6B128ADC2001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14" creationId="{F465BEC9-9A64-4330-A094-2323D0EE1E83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16" creationId="{4B1DA58A-A755-4FCE-9BED-1E4AD6C95560}"/>
          </ac:spMkLst>
        </pc:spChg>
        <pc:spChg chg="add del">
          <ac:chgData name="Gina Ward" userId="6a46b1e04e889df4" providerId="LiveId" clId="{F9EBDE28-1005-402D-974F-7714754BF3A3}" dt="2024-01-31T10:24:06.792" v="317" actId="26606"/>
          <ac:spMkLst>
            <pc:docMk/>
            <pc:sldMk cId="725169524" sldId="601"/>
            <ac:spMk id="18" creationId="{2E23EFB5-5855-497F-AC57-6C1941487012}"/>
          </ac:spMkLst>
        </pc:spChg>
        <pc:spChg chg="add">
          <ac:chgData name="Gina Ward" userId="6a46b1e04e889df4" providerId="LiveId" clId="{F9EBDE28-1005-402D-974F-7714754BF3A3}" dt="2024-01-31T10:24:06.797" v="318" actId="26606"/>
          <ac:spMkLst>
            <pc:docMk/>
            <pc:sldMk cId="725169524" sldId="601"/>
            <ac:spMk id="20" creationId="{34EE865D-5A59-4DD1-A94D-A8DBE4A9E013}"/>
          </ac:spMkLst>
        </pc:spChg>
        <pc:picChg chg="add mod">
          <ac:chgData name="Gina Ward" userId="6a46b1e04e889df4" providerId="LiveId" clId="{F9EBDE28-1005-402D-974F-7714754BF3A3}" dt="2024-01-31T10:24:06.797" v="318" actId="26606"/>
          <ac:picMkLst>
            <pc:docMk/>
            <pc:sldMk cId="725169524" sldId="601"/>
            <ac:picMk id="3" creationId="{FFD3B1EA-5496-367E-4937-0F32E2720A1E}"/>
          </ac:picMkLst>
        </pc:picChg>
      </pc:sldChg>
      <pc:sldChg chg="addSp delSp modSp new mod setBg">
        <pc:chgData name="Gina Ward" userId="6a46b1e04e889df4" providerId="LiveId" clId="{F9EBDE28-1005-402D-974F-7714754BF3A3}" dt="2024-01-31T10:28:27.452" v="344" actId="26606"/>
        <pc:sldMkLst>
          <pc:docMk/>
          <pc:sldMk cId="2891877431" sldId="602"/>
        </pc:sldMkLst>
        <pc:spChg chg="add del">
          <ac:chgData name="Gina Ward" userId="6a46b1e04e889df4" providerId="LiveId" clId="{F9EBDE28-1005-402D-974F-7714754BF3A3}" dt="2024-01-31T10:28:18.976" v="342" actId="26606"/>
          <ac:spMkLst>
            <pc:docMk/>
            <pc:sldMk cId="2891877431" sldId="602"/>
            <ac:spMk id="8" creationId="{34EE865D-5A59-4DD1-A94D-A8DBE4A9E013}"/>
          </ac:spMkLst>
        </pc:spChg>
        <pc:spChg chg="add del">
          <ac:chgData name="Gina Ward" userId="6a46b1e04e889df4" providerId="LiveId" clId="{F9EBDE28-1005-402D-974F-7714754BF3A3}" dt="2024-01-31T10:28:18.976" v="342" actId="26606"/>
          <ac:spMkLst>
            <pc:docMk/>
            <pc:sldMk cId="2891877431" sldId="602"/>
            <ac:spMk id="10" creationId="{2E23EFB5-5855-497F-AC57-6C1941487012}"/>
          </ac:spMkLst>
        </pc:spChg>
        <pc:spChg chg="add del">
          <ac:chgData name="Gina Ward" userId="6a46b1e04e889df4" providerId="LiveId" clId="{F9EBDE28-1005-402D-974F-7714754BF3A3}" dt="2024-01-31T10:28:18.961" v="341" actId="26606"/>
          <ac:spMkLst>
            <pc:docMk/>
            <pc:sldMk cId="2891877431" sldId="602"/>
            <ac:spMk id="15" creationId="{34EE865D-5A59-4DD1-A94D-A8DBE4A9E013}"/>
          </ac:spMkLst>
        </pc:spChg>
        <pc:spChg chg="add del">
          <ac:chgData name="Gina Ward" userId="6a46b1e04e889df4" providerId="LiveId" clId="{F9EBDE28-1005-402D-974F-7714754BF3A3}" dt="2024-01-31T10:28:18.961" v="341" actId="26606"/>
          <ac:spMkLst>
            <pc:docMk/>
            <pc:sldMk cId="2891877431" sldId="602"/>
            <ac:spMk id="17" creationId="{2E23EFB5-5855-497F-AC57-6C1941487012}"/>
          </ac:spMkLst>
        </pc:spChg>
        <pc:spChg chg="add del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19" creationId="{4B1DA58A-A755-4FCE-9BED-1E4AD6C95560}"/>
          </ac:spMkLst>
        </pc:spChg>
        <pc:spChg chg="add del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20" creationId="{34EE865D-5A59-4DD1-A94D-A8DBE4A9E013}"/>
          </ac:spMkLst>
        </pc:spChg>
        <pc:spChg chg="add del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21" creationId="{2E23EFB5-5855-497F-AC57-6C1941487012}"/>
          </ac:spMkLst>
        </pc:spChg>
        <pc:spChg chg="add del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22" creationId="{F465BEC9-9A64-4330-A094-2323D0EE1E83}"/>
          </ac:spMkLst>
        </pc:spChg>
        <pc:spChg chg="add del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23" creationId="{9414EFBA-DEC5-4782-9B45-CEF1661DB2F1}"/>
          </ac:spMkLst>
        </pc:spChg>
        <pc:spChg chg="add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28" creationId="{34EE865D-5A59-4DD1-A94D-A8DBE4A9E013}"/>
          </ac:spMkLst>
        </pc:spChg>
        <pc:spChg chg="add">
          <ac:chgData name="Gina Ward" userId="6a46b1e04e889df4" providerId="LiveId" clId="{F9EBDE28-1005-402D-974F-7714754BF3A3}" dt="2024-01-31T10:28:27.452" v="344" actId="26606"/>
          <ac:spMkLst>
            <pc:docMk/>
            <pc:sldMk cId="2891877431" sldId="602"/>
            <ac:spMk id="30" creationId="{2E23EFB5-5855-497F-AC57-6C1941487012}"/>
          </ac:spMkLst>
        </pc:spChg>
        <pc:picChg chg="add mod">
          <ac:chgData name="Gina Ward" userId="6a46b1e04e889df4" providerId="LiveId" clId="{F9EBDE28-1005-402D-974F-7714754BF3A3}" dt="2024-01-31T10:28:27.452" v="344" actId="26606"/>
          <ac:picMkLst>
            <pc:docMk/>
            <pc:sldMk cId="2891877431" sldId="602"/>
            <ac:picMk id="3" creationId="{264FB07D-9C72-1FEA-3079-14950CB881D2}"/>
          </ac:picMkLst>
        </pc:picChg>
      </pc:sldChg>
      <pc:sldChg chg="addSp delSp modSp new mod setBg">
        <pc:chgData name="Gina Ward" userId="6a46b1e04e889df4" providerId="LiveId" clId="{F9EBDE28-1005-402D-974F-7714754BF3A3}" dt="2024-01-31T10:28:36.907" v="345" actId="26606"/>
        <pc:sldMkLst>
          <pc:docMk/>
          <pc:sldMk cId="32150321" sldId="603"/>
        </pc:sldMkLst>
        <pc:spChg chg="add del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8" creationId="{34EE865D-5A59-4DD1-A94D-A8DBE4A9E013}"/>
          </ac:spMkLst>
        </pc:spChg>
        <pc:spChg chg="add del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10" creationId="{2E23EFB5-5855-497F-AC57-6C1941487012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15" creationId="{34EE865D-5A59-4DD1-A94D-A8DBE4A9E013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17" creationId="{829723A0-D41B-4C41-8D49-B56A8746558B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19" creationId="{CB8E2193-D83A-4F93-AA5A-6B128ADC2001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21" creationId="{F465BEC9-9A64-4330-A094-2323D0EE1E83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23" creationId="{4B1DA58A-A755-4FCE-9BED-1E4AD6C95560}"/>
          </ac:spMkLst>
        </pc:spChg>
        <pc:spChg chg="add">
          <ac:chgData name="Gina Ward" userId="6a46b1e04e889df4" providerId="LiveId" clId="{F9EBDE28-1005-402D-974F-7714754BF3A3}" dt="2024-01-31T10:28:36.907" v="345" actId="26606"/>
          <ac:spMkLst>
            <pc:docMk/>
            <pc:sldMk cId="32150321" sldId="603"/>
            <ac:spMk id="25" creationId="{2E23EFB5-5855-497F-AC57-6C1941487012}"/>
          </ac:spMkLst>
        </pc:spChg>
        <pc:picChg chg="add mod">
          <ac:chgData name="Gina Ward" userId="6a46b1e04e889df4" providerId="LiveId" clId="{F9EBDE28-1005-402D-974F-7714754BF3A3}" dt="2024-01-31T10:28:36.907" v="345" actId="26606"/>
          <ac:picMkLst>
            <pc:docMk/>
            <pc:sldMk cId="32150321" sldId="603"/>
            <ac:picMk id="3" creationId="{1894D099-913C-A265-F7C9-C23199B57106}"/>
          </ac:picMkLst>
        </pc:picChg>
      </pc:sldChg>
      <pc:sldChg chg="addSp modSp new mod setBg">
        <pc:chgData name="Gina Ward" userId="6a46b1e04e889df4" providerId="LiveId" clId="{F9EBDE28-1005-402D-974F-7714754BF3A3}" dt="2024-01-31T10:27:09.266" v="330" actId="26606"/>
        <pc:sldMkLst>
          <pc:docMk/>
          <pc:sldMk cId="515859289" sldId="604"/>
        </pc:sldMkLst>
        <pc:spChg chg="add">
          <ac:chgData name="Gina Ward" userId="6a46b1e04e889df4" providerId="LiveId" clId="{F9EBDE28-1005-402D-974F-7714754BF3A3}" dt="2024-01-31T10:27:09.266" v="330" actId="26606"/>
          <ac:spMkLst>
            <pc:docMk/>
            <pc:sldMk cId="515859289" sldId="604"/>
            <ac:spMk id="8" creationId="{34EE865D-5A59-4DD1-A94D-A8DBE4A9E013}"/>
          </ac:spMkLst>
        </pc:spChg>
        <pc:spChg chg="add">
          <ac:chgData name="Gina Ward" userId="6a46b1e04e889df4" providerId="LiveId" clId="{F9EBDE28-1005-402D-974F-7714754BF3A3}" dt="2024-01-31T10:27:09.266" v="330" actId="26606"/>
          <ac:spMkLst>
            <pc:docMk/>
            <pc:sldMk cId="515859289" sldId="604"/>
            <ac:spMk id="10" creationId="{2E23EFB5-5855-497F-AC57-6C1941487012}"/>
          </ac:spMkLst>
        </pc:spChg>
        <pc:picChg chg="add mod">
          <ac:chgData name="Gina Ward" userId="6a46b1e04e889df4" providerId="LiveId" clId="{F9EBDE28-1005-402D-974F-7714754BF3A3}" dt="2024-01-31T10:27:09.266" v="330" actId="26606"/>
          <ac:picMkLst>
            <pc:docMk/>
            <pc:sldMk cId="515859289" sldId="604"/>
            <ac:picMk id="3" creationId="{BAD408AC-C717-4D19-B7EB-655157ECDF5B}"/>
          </ac:picMkLst>
        </pc:picChg>
      </pc:sldChg>
      <pc:sldChg chg="addSp delSp modSp new mod ord">
        <pc:chgData name="Gina Ward" userId="6a46b1e04e889df4" providerId="LiveId" clId="{F9EBDE28-1005-402D-974F-7714754BF3A3}" dt="2024-01-31T10:56:54.851" v="2678"/>
        <pc:sldMkLst>
          <pc:docMk/>
          <pc:sldMk cId="506302908" sldId="605"/>
        </pc:sldMkLst>
        <pc:spChg chg="del mod">
          <ac:chgData name="Gina Ward" userId="6a46b1e04e889df4" providerId="LiveId" clId="{F9EBDE28-1005-402D-974F-7714754BF3A3}" dt="2024-01-31T10:51:58.483" v="2480" actId="21"/>
          <ac:spMkLst>
            <pc:docMk/>
            <pc:sldMk cId="506302908" sldId="605"/>
            <ac:spMk id="2" creationId="{33D13C4F-AB25-7669-CA09-38678C6B53B8}"/>
          </ac:spMkLst>
        </pc:spChg>
        <pc:spChg chg="del mod">
          <ac:chgData name="Gina Ward" userId="6a46b1e04e889df4" providerId="LiveId" clId="{F9EBDE28-1005-402D-974F-7714754BF3A3}" dt="2024-01-31T10:53:20.834" v="2626" actId="26606"/>
          <ac:spMkLst>
            <pc:docMk/>
            <pc:sldMk cId="506302908" sldId="605"/>
            <ac:spMk id="3" creationId="{8DAD836C-34E8-2C3F-F367-02649E433196}"/>
          </ac:spMkLst>
        </pc:spChg>
        <pc:spChg chg="mod">
          <ac:chgData name="Gina Ward" userId="6a46b1e04e889df4" providerId="LiveId" clId="{F9EBDE28-1005-402D-974F-7714754BF3A3}" dt="2024-01-31T10:52:47.211" v="2625" actId="20577"/>
          <ac:spMkLst>
            <pc:docMk/>
            <pc:sldMk cId="506302908" sldId="605"/>
            <ac:spMk id="4" creationId="{0C3676EC-86D3-4DDA-E4F0-603F82C271EF}"/>
          </ac:spMkLst>
        </pc:spChg>
        <pc:graphicFrameChg chg="add mod">
          <ac:chgData name="Gina Ward" userId="6a46b1e04e889df4" providerId="LiveId" clId="{F9EBDE28-1005-402D-974F-7714754BF3A3}" dt="2024-01-31T10:53:42.306" v="2632" actId="20577"/>
          <ac:graphicFrameMkLst>
            <pc:docMk/>
            <pc:sldMk cId="506302908" sldId="605"/>
            <ac:graphicFrameMk id="8" creationId="{2D67735A-89D9-1987-1C98-993F83858E2A}"/>
          </ac:graphicFrameMkLst>
        </pc:graphicFrameChg>
        <pc:picChg chg="add mod">
          <ac:chgData name="Gina Ward" userId="6a46b1e04e889df4" providerId="LiveId" clId="{F9EBDE28-1005-402D-974F-7714754BF3A3}" dt="2024-01-31T10:52:05.345" v="2482" actId="14100"/>
          <ac:picMkLst>
            <pc:docMk/>
            <pc:sldMk cId="506302908" sldId="605"/>
            <ac:picMk id="6" creationId="{303E965D-ADAB-28BC-79DD-DEF883E736A8}"/>
          </ac:picMkLst>
        </pc:picChg>
      </pc:sldChg>
      <pc:sldChg chg="modSp add mod ord">
        <pc:chgData name="Gina Ward" userId="6a46b1e04e889df4" providerId="LiveId" clId="{F9EBDE28-1005-402D-974F-7714754BF3A3}" dt="2024-01-31T11:23:49.096" v="3910" actId="313"/>
        <pc:sldMkLst>
          <pc:docMk/>
          <pc:sldMk cId="495204373" sldId="606"/>
        </pc:sldMkLst>
        <pc:spChg chg="mod">
          <ac:chgData name="Gina Ward" userId="6a46b1e04e889df4" providerId="LiveId" clId="{F9EBDE28-1005-402D-974F-7714754BF3A3}" dt="2024-01-31T11:23:49.096" v="3910" actId="313"/>
          <ac:spMkLst>
            <pc:docMk/>
            <pc:sldMk cId="495204373" sldId="606"/>
            <ac:spMk id="4" creationId="{0C3676EC-86D3-4DDA-E4F0-603F82C271EF}"/>
          </ac:spMkLst>
        </pc:spChg>
      </pc:sldChg>
      <pc:sldChg chg="addSp delSp modSp new mod modClrScheme chgLayout">
        <pc:chgData name="Gina Ward" userId="6a46b1e04e889df4" providerId="LiveId" clId="{F9EBDE28-1005-402D-974F-7714754BF3A3}" dt="2024-01-31T11:04:21.557" v="3070" actId="207"/>
        <pc:sldMkLst>
          <pc:docMk/>
          <pc:sldMk cId="1459532136" sldId="607"/>
        </pc:sldMkLst>
        <pc:spChg chg="del mod ord">
          <ac:chgData name="Gina Ward" userId="6a46b1e04e889df4" providerId="LiveId" clId="{F9EBDE28-1005-402D-974F-7714754BF3A3}" dt="2024-01-31T11:03:14.410" v="2998" actId="700"/>
          <ac:spMkLst>
            <pc:docMk/>
            <pc:sldMk cId="1459532136" sldId="607"/>
            <ac:spMk id="2" creationId="{4C0880D8-E73E-71C8-6049-39A2B0BA5611}"/>
          </ac:spMkLst>
        </pc:spChg>
        <pc:spChg chg="del mod ord">
          <ac:chgData name="Gina Ward" userId="6a46b1e04e889df4" providerId="LiveId" clId="{F9EBDE28-1005-402D-974F-7714754BF3A3}" dt="2024-01-31T11:03:14.410" v="2998" actId="700"/>
          <ac:spMkLst>
            <pc:docMk/>
            <pc:sldMk cId="1459532136" sldId="607"/>
            <ac:spMk id="3" creationId="{DC762C69-7FD7-7219-5750-1411E9A41433}"/>
          </ac:spMkLst>
        </pc:spChg>
        <pc:spChg chg="add del mod ord">
          <ac:chgData name="Gina Ward" userId="6a46b1e04e889df4" providerId="LiveId" clId="{F9EBDE28-1005-402D-974F-7714754BF3A3}" dt="2024-01-31T11:03:24.849" v="3001" actId="21"/>
          <ac:spMkLst>
            <pc:docMk/>
            <pc:sldMk cId="1459532136" sldId="607"/>
            <ac:spMk id="4" creationId="{97983FE9-4B7D-C577-9038-9867A4F689CA}"/>
          </ac:spMkLst>
        </pc:spChg>
        <pc:spChg chg="add mod ord">
          <ac:chgData name="Gina Ward" userId="6a46b1e04e889df4" providerId="LiveId" clId="{F9EBDE28-1005-402D-974F-7714754BF3A3}" dt="2024-01-31T11:04:21.557" v="3070" actId="207"/>
          <ac:spMkLst>
            <pc:docMk/>
            <pc:sldMk cId="1459532136" sldId="607"/>
            <ac:spMk id="5" creationId="{FBEC58E9-1C32-3E49-2102-377157A785C6}"/>
          </ac:spMkLst>
        </pc:spChg>
        <pc:picChg chg="add mod">
          <ac:chgData name="Gina Ward" userId="6a46b1e04e889df4" providerId="LiveId" clId="{F9EBDE28-1005-402D-974F-7714754BF3A3}" dt="2024-01-31T11:03:28.147" v="3002" actId="1076"/>
          <ac:picMkLst>
            <pc:docMk/>
            <pc:sldMk cId="1459532136" sldId="607"/>
            <ac:picMk id="7" creationId="{DB49E9BC-3919-CE36-F057-C740BFE83DE8}"/>
          </ac:picMkLst>
        </pc:picChg>
      </pc:sldChg>
      <pc:sldChg chg="addSp delSp modSp add mod modClrScheme chgLayout">
        <pc:chgData name="Gina Ward" userId="6a46b1e04e889df4" providerId="LiveId" clId="{F9EBDE28-1005-402D-974F-7714754BF3A3}" dt="2024-01-31T11:09:25.867" v="3362" actId="14100"/>
        <pc:sldMkLst>
          <pc:docMk/>
          <pc:sldMk cId="2553704754" sldId="608"/>
        </pc:sldMkLst>
        <pc:spChg chg="mod ord">
          <ac:chgData name="Gina Ward" userId="6a46b1e04e889df4" providerId="LiveId" clId="{F9EBDE28-1005-402D-974F-7714754BF3A3}" dt="2024-01-31T11:09:25.867" v="3362" actId="14100"/>
          <ac:spMkLst>
            <pc:docMk/>
            <pc:sldMk cId="2553704754" sldId="608"/>
            <ac:spMk id="5" creationId="{FBEC58E9-1C32-3E49-2102-377157A785C6}"/>
          </ac:spMkLst>
        </pc:spChg>
        <pc:picChg chg="add mod">
          <ac:chgData name="Gina Ward" userId="6a46b1e04e889df4" providerId="LiveId" clId="{F9EBDE28-1005-402D-974F-7714754BF3A3}" dt="2024-01-31T11:07:39.155" v="3079" actId="1076"/>
          <ac:picMkLst>
            <pc:docMk/>
            <pc:sldMk cId="2553704754" sldId="608"/>
            <ac:picMk id="3" creationId="{F228F027-8396-8F5C-A3C3-D6AA1B95A0CE}"/>
          </ac:picMkLst>
        </pc:picChg>
        <pc:picChg chg="del">
          <ac:chgData name="Gina Ward" userId="6a46b1e04e889df4" providerId="LiveId" clId="{F9EBDE28-1005-402D-974F-7714754BF3A3}" dt="2024-01-31T11:07:16.859" v="3074" actId="478"/>
          <ac:picMkLst>
            <pc:docMk/>
            <pc:sldMk cId="2553704754" sldId="608"/>
            <ac:picMk id="7" creationId="{DB49E9BC-3919-CE36-F057-C740BFE83DE8}"/>
          </ac:picMkLst>
        </pc:picChg>
      </pc:sldChg>
      <pc:sldChg chg="addSp delSp modSp new mod setBg modClrScheme chgLayout">
        <pc:chgData name="Gina Ward" userId="6a46b1e04e889df4" providerId="LiveId" clId="{F9EBDE28-1005-402D-974F-7714754BF3A3}" dt="2024-01-31T11:15:54.619" v="3384" actId="1076"/>
        <pc:sldMkLst>
          <pc:docMk/>
          <pc:sldMk cId="1173080202" sldId="609"/>
        </pc:sldMkLst>
        <pc:spChg chg="add del mod ord">
          <ac:chgData name="Gina Ward" userId="6a46b1e04e889df4" providerId="LiveId" clId="{F9EBDE28-1005-402D-974F-7714754BF3A3}" dt="2024-01-31T11:14:50.206" v="3372" actId="21"/>
          <ac:spMkLst>
            <pc:docMk/>
            <pc:sldMk cId="1173080202" sldId="609"/>
            <ac:spMk id="6" creationId="{4C3DAF49-41EC-E37E-6E08-62AECE138B81}"/>
          </ac:spMkLst>
        </pc:spChg>
        <pc:spChg chg="add del mod ord">
          <ac:chgData name="Gina Ward" userId="6a46b1e04e889df4" providerId="LiveId" clId="{F9EBDE28-1005-402D-974F-7714754BF3A3}" dt="2024-01-31T11:15:07.112" v="3374" actId="21"/>
          <ac:spMkLst>
            <pc:docMk/>
            <pc:sldMk cId="1173080202" sldId="609"/>
            <ac:spMk id="7" creationId="{C8BA884C-C8D2-FBEA-D375-6A822C748F92}"/>
          </ac:spMkLst>
        </pc:spChg>
        <pc:spChg chg="add del mod ord">
          <ac:chgData name="Gina Ward" userId="6a46b1e04e889df4" providerId="LiveId" clId="{F9EBDE28-1005-402D-974F-7714754BF3A3}" dt="2024-01-31T11:15:29.714" v="3377" actId="21"/>
          <ac:spMkLst>
            <pc:docMk/>
            <pc:sldMk cId="1173080202" sldId="609"/>
            <ac:spMk id="8" creationId="{48AAADA6-EBB0-F227-3224-1EB19407F411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13" creationId="{34EE865D-5A59-4DD1-A94D-A8DBE4A9E013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15" creationId="{829723A0-D41B-4C41-8D49-B56A8746558B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17" creationId="{CB8E2193-D83A-4F93-AA5A-6B128ADC2001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19" creationId="{F465BEC9-9A64-4330-A094-2323D0EE1E83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21" creationId="{4B1DA58A-A755-4FCE-9BED-1E4AD6C95560}"/>
          </ac:spMkLst>
        </pc:spChg>
        <pc:spChg chg="add">
          <ac:chgData name="Gina Ward" userId="6a46b1e04e889df4" providerId="LiveId" clId="{F9EBDE28-1005-402D-974F-7714754BF3A3}" dt="2024-01-31T11:15:16.565" v="3376" actId="26606"/>
          <ac:spMkLst>
            <pc:docMk/>
            <pc:sldMk cId="1173080202" sldId="609"/>
            <ac:spMk id="23" creationId="{2E23EFB5-5855-497F-AC57-6C1941487012}"/>
          </ac:spMkLst>
        </pc:spChg>
        <pc:picChg chg="add mod">
          <ac:chgData name="Gina Ward" userId="6a46b1e04e889df4" providerId="LiveId" clId="{F9EBDE28-1005-402D-974F-7714754BF3A3}" dt="2024-01-31T11:15:46.884" v="3383" actId="1076"/>
          <ac:picMkLst>
            <pc:docMk/>
            <pc:sldMk cId="1173080202" sldId="609"/>
            <ac:picMk id="3" creationId="{BFCD0E37-DE6B-BCBA-F073-46189CA571B9}"/>
          </ac:picMkLst>
        </pc:picChg>
        <pc:picChg chg="add mod">
          <ac:chgData name="Gina Ward" userId="6a46b1e04e889df4" providerId="LiveId" clId="{F9EBDE28-1005-402D-974F-7714754BF3A3}" dt="2024-01-31T11:15:54.619" v="3384" actId="1076"/>
          <ac:picMkLst>
            <pc:docMk/>
            <pc:sldMk cId="1173080202" sldId="609"/>
            <ac:picMk id="5" creationId="{7599D41B-7527-D1C9-29A2-027524F38E09}"/>
          </ac:picMkLst>
        </pc:picChg>
      </pc:sldChg>
      <pc:sldChg chg="addSp delSp modSp new mod setBg modClrScheme chgLayout">
        <pc:chgData name="Gina Ward" userId="6a46b1e04e889df4" providerId="LiveId" clId="{F9EBDE28-1005-402D-974F-7714754BF3A3}" dt="2024-01-31T11:44:24.766" v="5496" actId="207"/>
        <pc:sldMkLst>
          <pc:docMk/>
          <pc:sldMk cId="1967952654" sldId="610"/>
        </pc:sldMkLst>
        <pc:spChg chg="add mod or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6" creationId="{D5A3D6C6-DDE9-1A9E-F4E5-CE5E1DC86607}"/>
          </ac:spMkLst>
        </pc:spChg>
        <pc:spChg chg="add del mod ord">
          <ac:chgData name="Gina Ward" userId="6a46b1e04e889df4" providerId="LiveId" clId="{F9EBDE28-1005-402D-974F-7714754BF3A3}" dt="2024-01-31T11:16:27.268" v="3388" actId="21"/>
          <ac:spMkLst>
            <pc:docMk/>
            <pc:sldMk cId="1967952654" sldId="610"/>
            <ac:spMk id="7" creationId="{F38FAB16-DC60-B883-8B93-B0457D0B5328}"/>
          </ac:spMkLst>
        </pc:spChg>
        <pc:spChg chg="add del mod ord">
          <ac:chgData name="Gina Ward" userId="6a46b1e04e889df4" providerId="LiveId" clId="{F9EBDE28-1005-402D-974F-7714754BF3A3}" dt="2024-01-31T11:16:33.228" v="3389" actId="21"/>
          <ac:spMkLst>
            <pc:docMk/>
            <pc:sldMk cId="1967952654" sldId="610"/>
            <ac:spMk id="8" creationId="{C0EA220B-4DF9-EECF-F4DF-D9E47BA7347D}"/>
          </ac:spMkLst>
        </pc:spChg>
        <pc:spChg chg="add del mod ord">
          <ac:chgData name="Gina Ward" userId="6a46b1e04e889df4" providerId="LiveId" clId="{F9EBDE28-1005-402D-974F-7714754BF3A3}" dt="2024-01-31T11:16:45.293" v="3391" actId="21"/>
          <ac:spMkLst>
            <pc:docMk/>
            <pc:sldMk cId="1967952654" sldId="610"/>
            <ac:spMk id="9" creationId="{BDCEF622-CA12-D33C-8569-FA680F66A966}"/>
          </ac:spMkLst>
        </pc:spChg>
        <pc:spChg chg="add del mod ord">
          <ac:chgData name="Gina Ward" userId="6a46b1e04e889df4" providerId="LiveId" clId="{F9EBDE28-1005-402D-974F-7714754BF3A3}" dt="2024-01-31T11:16:48.918" v="3392" actId="21"/>
          <ac:spMkLst>
            <pc:docMk/>
            <pc:sldMk cId="1967952654" sldId="610"/>
            <ac:spMk id="10" creationId="{AF2C0D15-2D09-2204-8845-AA64409CB878}"/>
          </ac:spMkLst>
        </pc:spChg>
        <pc:spChg chg="add mod">
          <ac:chgData name="Gina Ward" userId="6a46b1e04e889df4" providerId="LiveId" clId="{F9EBDE28-1005-402D-974F-7714754BF3A3}" dt="2024-01-31T11:44:24.766" v="5496" actId="207"/>
          <ac:spMkLst>
            <pc:docMk/>
            <pc:sldMk cId="1967952654" sldId="610"/>
            <ac:spMk id="12" creationId="{A52980AB-8FA5-C6BD-22FE-1EB0E1533B05}"/>
          </ac:spMkLst>
        </pc:spChg>
        <pc:spChg chg="add mod">
          <ac:chgData name="Gina Ward" userId="6a46b1e04e889df4" providerId="LiveId" clId="{F9EBDE28-1005-402D-974F-7714754BF3A3}" dt="2024-01-31T11:44:16.642" v="5495" actId="207"/>
          <ac:spMkLst>
            <pc:docMk/>
            <pc:sldMk cId="1967952654" sldId="610"/>
            <ac:spMk id="13" creationId="{D146F8EA-3986-72E5-5197-8FE89F21B235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16" creationId="{1ED69555-EE48-4B19-812B-4E1068DBF976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18" creationId="{57AEB73D-F521-4B19-820F-12DB6BCC8406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20" creationId="{6B72EEBA-3A5D-41CE-8465-A45A0F65674E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22" creationId="{CA22F210-7186-4074-94C5-FAD2C2EB15B2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24" creationId="{F2EAB6D7-610A-49F1-925C-910CC492FBB7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26" creationId="{7ED93057-B056-4D1D-B0DA-F1619DAAF5A1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28" creationId="{F5B41592-BC5E-4AE2-8CA7-91C73FD8F744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30" creationId="{CB574A3D-9991-4D4A-91DF-0D0DE47DB31E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32" creationId="{9B986E1E-DEE3-4E67-92C7-D1AE1EE794C2}"/>
          </ac:spMkLst>
        </pc:spChg>
        <pc:spChg chg="add">
          <ac:chgData name="Gina Ward" userId="6a46b1e04e889df4" providerId="LiveId" clId="{F9EBDE28-1005-402D-974F-7714754BF3A3}" dt="2024-01-31T11:18:30.506" v="3449" actId="26606"/>
          <ac:spMkLst>
            <pc:docMk/>
            <pc:sldMk cId="1967952654" sldId="610"/>
            <ac:spMk id="34" creationId="{A0A2A356-639E-4340-ACBF-9DF27BFE0C09}"/>
          </ac:spMkLst>
        </pc:spChg>
        <pc:picChg chg="add del mod ord">
          <ac:chgData name="Gina Ward" userId="6a46b1e04e889df4" providerId="LiveId" clId="{F9EBDE28-1005-402D-974F-7714754BF3A3}" dt="2024-01-31T11:20:10.923" v="3656" actId="21"/>
          <ac:picMkLst>
            <pc:docMk/>
            <pc:sldMk cId="1967952654" sldId="610"/>
            <ac:picMk id="3" creationId="{2D56EAAF-22C9-B0AB-B33E-C5E4DDA0D080}"/>
          </ac:picMkLst>
        </pc:picChg>
        <pc:picChg chg="add del mod ord">
          <ac:chgData name="Gina Ward" userId="6a46b1e04e889df4" providerId="LiveId" clId="{F9EBDE28-1005-402D-974F-7714754BF3A3}" dt="2024-01-31T11:22:21.541" v="3790" actId="21"/>
          <ac:picMkLst>
            <pc:docMk/>
            <pc:sldMk cId="1967952654" sldId="610"/>
            <ac:picMk id="5" creationId="{973E37FD-802E-E15D-F28E-83F958594A10}"/>
          </ac:picMkLst>
        </pc:picChg>
        <pc:picChg chg="add mod">
          <ac:chgData name="Gina Ward" userId="6a46b1e04e889df4" providerId="LiveId" clId="{F9EBDE28-1005-402D-974F-7714754BF3A3}" dt="2024-01-31T11:18:30.506" v="3449" actId="26606"/>
          <ac:picMkLst>
            <pc:docMk/>
            <pc:sldMk cId="1967952654" sldId="610"/>
            <ac:picMk id="11" creationId="{CE093840-5468-4AB8-9425-3AA04E3FE48A}"/>
          </ac:picMkLst>
        </pc:picChg>
      </pc:sldChg>
      <pc:sldChg chg="addSp delSp modSp new mod">
        <pc:chgData name="Gina Ward" userId="6a46b1e04e889df4" providerId="LiveId" clId="{F9EBDE28-1005-402D-974F-7714754BF3A3}" dt="2024-01-31T11:45:30.150" v="5629" actId="6549"/>
        <pc:sldMkLst>
          <pc:docMk/>
          <pc:sldMk cId="322820904" sldId="611"/>
        </pc:sldMkLst>
        <pc:spChg chg="mod">
          <ac:chgData name="Gina Ward" userId="6a46b1e04e889df4" providerId="LiveId" clId="{F9EBDE28-1005-402D-974F-7714754BF3A3}" dt="2024-01-31T11:40:49.014" v="5482" actId="1076"/>
          <ac:spMkLst>
            <pc:docMk/>
            <pc:sldMk cId="322820904" sldId="611"/>
            <ac:spMk id="2" creationId="{7BB2DCC9-C9C8-6411-0F09-6186344238D7}"/>
          </ac:spMkLst>
        </pc:spChg>
        <pc:spChg chg="mod">
          <ac:chgData name="Gina Ward" userId="6a46b1e04e889df4" providerId="LiveId" clId="{F9EBDE28-1005-402D-974F-7714754BF3A3}" dt="2024-01-31T11:45:30.150" v="5629" actId="6549"/>
          <ac:spMkLst>
            <pc:docMk/>
            <pc:sldMk cId="322820904" sldId="611"/>
            <ac:spMk id="3" creationId="{E9820F97-7E4C-161D-295F-186455D13A57}"/>
          </ac:spMkLst>
        </pc:spChg>
        <pc:spChg chg="mod">
          <ac:chgData name="Gina Ward" userId="6a46b1e04e889df4" providerId="LiveId" clId="{F9EBDE28-1005-402D-974F-7714754BF3A3}" dt="2024-01-31T11:40:02.174" v="5473" actId="20577"/>
          <ac:spMkLst>
            <pc:docMk/>
            <pc:sldMk cId="322820904" sldId="611"/>
            <ac:spMk id="4" creationId="{7DDE7B20-6A8B-200C-01FC-AE5A3CF772EF}"/>
          </ac:spMkLst>
        </pc:spChg>
        <pc:spChg chg="mod">
          <ac:chgData name="Gina Ward" userId="6a46b1e04e889df4" providerId="LiveId" clId="{F9EBDE28-1005-402D-974F-7714754BF3A3}" dt="2024-01-31T11:39:43.710" v="5458" actId="1076"/>
          <ac:spMkLst>
            <pc:docMk/>
            <pc:sldMk cId="322820904" sldId="611"/>
            <ac:spMk id="5" creationId="{EB2285E6-3063-84E8-40BB-36C73A1B0545}"/>
          </ac:spMkLst>
        </pc:spChg>
        <pc:spChg chg="del mod">
          <ac:chgData name="Gina Ward" userId="6a46b1e04e889df4" providerId="LiveId" clId="{F9EBDE28-1005-402D-974F-7714754BF3A3}" dt="2024-01-31T11:38:46.861" v="5447" actId="21"/>
          <ac:spMkLst>
            <pc:docMk/>
            <pc:sldMk cId="322820904" sldId="611"/>
            <ac:spMk id="6" creationId="{28371E45-CB42-1614-28D7-5F674EE6AFC2}"/>
          </ac:spMkLst>
        </pc:spChg>
        <pc:spChg chg="add del mod">
          <ac:chgData name="Gina Ward" userId="6a46b1e04e889df4" providerId="LiveId" clId="{F9EBDE28-1005-402D-974F-7714754BF3A3}" dt="2024-01-31T11:38:51.333" v="5448" actId="21"/>
          <ac:spMkLst>
            <pc:docMk/>
            <pc:sldMk cId="322820904" sldId="611"/>
            <ac:spMk id="10" creationId="{B8D39285-A51A-F188-C700-7C620EBD438D}"/>
          </ac:spMkLst>
        </pc:spChg>
        <pc:picChg chg="add mod">
          <ac:chgData name="Gina Ward" userId="6a46b1e04e889df4" providerId="LiveId" clId="{F9EBDE28-1005-402D-974F-7714754BF3A3}" dt="2024-01-31T11:38:59.479" v="5451" actId="1076"/>
          <ac:picMkLst>
            <pc:docMk/>
            <pc:sldMk cId="322820904" sldId="611"/>
            <ac:picMk id="8" creationId="{82FCC950-D5CA-3712-70EC-4A48ECDE08C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A3B48-44D5-4ABC-B8F3-19FB6A24DA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AA7A7-1C31-4805-94A7-97FD15514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/>
            <a:t>Plan at most a FOUR-MINUTE PITCH. </a:t>
          </a:r>
          <a:endParaRPr lang="en-US"/>
        </a:p>
      </dgm:t>
    </dgm:pt>
    <dgm:pt modelId="{DB1A5D3D-B891-4852-976B-B7F1A5867FEA}" type="parTrans" cxnId="{BFEF8BBE-21C2-40B6-B6B1-7836038478B8}">
      <dgm:prSet/>
      <dgm:spPr/>
      <dgm:t>
        <a:bodyPr/>
        <a:lstStyle/>
        <a:p>
          <a:endParaRPr lang="en-US"/>
        </a:p>
      </dgm:t>
    </dgm:pt>
    <dgm:pt modelId="{7AA3985A-E504-4B05-AA2E-6BBECC78A0D7}" type="sibTrans" cxnId="{BFEF8BBE-21C2-40B6-B6B1-7836038478B8}">
      <dgm:prSet/>
      <dgm:spPr/>
      <dgm:t>
        <a:bodyPr/>
        <a:lstStyle/>
        <a:p>
          <a:endParaRPr lang="en-US"/>
        </a:p>
      </dgm:t>
    </dgm:pt>
    <dgm:pt modelId="{3AB75CE2-A5DA-4C41-844C-A9F67ED43D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1.  ASK for what you want (sponsor the legislation)</a:t>
          </a:r>
          <a:endParaRPr lang="en-US" dirty="0"/>
        </a:p>
      </dgm:t>
    </dgm:pt>
    <dgm:pt modelId="{55152DA1-291B-4BF5-9D43-059C03C821F2}" type="parTrans" cxnId="{23813B4E-65A7-4D90-83EF-ED931A567F4E}">
      <dgm:prSet/>
      <dgm:spPr/>
      <dgm:t>
        <a:bodyPr/>
        <a:lstStyle/>
        <a:p>
          <a:endParaRPr lang="en-US"/>
        </a:p>
      </dgm:t>
    </dgm:pt>
    <dgm:pt modelId="{5C7DB3E3-95C7-4D9D-948F-66101F04EF2D}" type="sibTrans" cxnId="{23813B4E-65A7-4D90-83EF-ED931A567F4E}">
      <dgm:prSet/>
      <dgm:spPr/>
      <dgm:t>
        <a:bodyPr/>
        <a:lstStyle/>
        <a:p>
          <a:endParaRPr lang="en-US"/>
        </a:p>
      </dgm:t>
    </dgm:pt>
    <dgm:pt modelId="{46A7189D-8B79-43C9-97BC-392B6AD76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/>
            <a:t>2.  Give examples of WHY the legislation is needed </a:t>
          </a:r>
          <a:endParaRPr lang="en-US"/>
        </a:p>
      </dgm:t>
    </dgm:pt>
    <dgm:pt modelId="{BAAF9F90-9966-4451-9A61-4FC85DFE10FA}" type="parTrans" cxnId="{8C2D0830-04F0-486A-A3C0-85501137DF81}">
      <dgm:prSet/>
      <dgm:spPr/>
      <dgm:t>
        <a:bodyPr/>
        <a:lstStyle/>
        <a:p>
          <a:endParaRPr lang="en-US"/>
        </a:p>
      </dgm:t>
    </dgm:pt>
    <dgm:pt modelId="{3B4B80F5-9502-450E-8B50-7111AFDA5E90}" type="sibTrans" cxnId="{8C2D0830-04F0-486A-A3C0-85501137DF81}">
      <dgm:prSet/>
      <dgm:spPr/>
      <dgm:t>
        <a:bodyPr/>
        <a:lstStyle/>
        <a:p>
          <a:endParaRPr lang="en-US"/>
        </a:p>
      </dgm:t>
    </dgm:pt>
    <dgm:pt modelId="{EB75A207-A334-4079-A3E7-B39B2F41B1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3.  ASK for what you want again (Clear and concise)</a:t>
          </a:r>
          <a:endParaRPr lang="en-US" dirty="0"/>
        </a:p>
      </dgm:t>
    </dgm:pt>
    <dgm:pt modelId="{EA4E2DB4-71D2-4D9C-B866-2C0DA26F8A72}" type="parTrans" cxnId="{2271F021-2B49-418D-B8F7-D28C60B79865}">
      <dgm:prSet/>
      <dgm:spPr/>
      <dgm:t>
        <a:bodyPr/>
        <a:lstStyle/>
        <a:p>
          <a:endParaRPr lang="en-US"/>
        </a:p>
      </dgm:t>
    </dgm:pt>
    <dgm:pt modelId="{4D21908A-B683-4A31-B49C-8F443D493030}" type="sibTrans" cxnId="{2271F021-2B49-418D-B8F7-D28C60B79865}">
      <dgm:prSet/>
      <dgm:spPr/>
      <dgm:t>
        <a:bodyPr/>
        <a:lstStyle/>
        <a:p>
          <a:endParaRPr lang="en-US"/>
        </a:p>
      </dgm:t>
    </dgm:pt>
    <dgm:pt modelId="{F3DC298F-0D92-4061-98A4-E0B641D9CD2B}" type="pres">
      <dgm:prSet presAssocID="{4C2A3B48-44D5-4ABC-B8F3-19FB6A24DA83}" presName="root" presStyleCnt="0">
        <dgm:presLayoutVars>
          <dgm:dir/>
          <dgm:resizeHandles val="exact"/>
        </dgm:presLayoutVars>
      </dgm:prSet>
      <dgm:spPr/>
    </dgm:pt>
    <dgm:pt modelId="{D7E35D41-81B8-4751-8335-56D31612A24B}" type="pres">
      <dgm:prSet presAssocID="{56AAA7A7-1C31-4805-94A7-97FD155148B7}" presName="compNode" presStyleCnt="0"/>
      <dgm:spPr/>
    </dgm:pt>
    <dgm:pt modelId="{EE15EFB4-FD48-444D-BFDD-0C63F7729031}" type="pres">
      <dgm:prSet presAssocID="{56AAA7A7-1C31-4805-94A7-97FD155148B7}" presName="bgRect" presStyleLbl="bgShp" presStyleIdx="0" presStyleCnt="4"/>
      <dgm:spPr/>
    </dgm:pt>
    <dgm:pt modelId="{83C89CF3-1B1C-4FB7-9C32-6D16DF04307F}" type="pres">
      <dgm:prSet presAssocID="{56AAA7A7-1C31-4805-94A7-97FD155148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C3ED8FAD-85FD-4E2E-ADC5-25100F2DBC0F}" type="pres">
      <dgm:prSet presAssocID="{56AAA7A7-1C31-4805-94A7-97FD155148B7}" presName="spaceRect" presStyleCnt="0"/>
      <dgm:spPr/>
    </dgm:pt>
    <dgm:pt modelId="{5237C67D-9440-477D-8F8E-485D33ED59F4}" type="pres">
      <dgm:prSet presAssocID="{56AAA7A7-1C31-4805-94A7-97FD155148B7}" presName="parTx" presStyleLbl="revTx" presStyleIdx="0" presStyleCnt="4">
        <dgm:presLayoutVars>
          <dgm:chMax val="0"/>
          <dgm:chPref val="0"/>
        </dgm:presLayoutVars>
      </dgm:prSet>
      <dgm:spPr/>
    </dgm:pt>
    <dgm:pt modelId="{E10307EE-CFC1-46E1-BDE9-E69B5DB9E1D0}" type="pres">
      <dgm:prSet presAssocID="{7AA3985A-E504-4B05-AA2E-6BBECC78A0D7}" presName="sibTrans" presStyleCnt="0"/>
      <dgm:spPr/>
    </dgm:pt>
    <dgm:pt modelId="{CAB96287-473A-4629-A01C-08EA1C95CD79}" type="pres">
      <dgm:prSet presAssocID="{3AB75CE2-A5DA-4C41-844C-A9F67ED43D62}" presName="compNode" presStyleCnt="0"/>
      <dgm:spPr/>
    </dgm:pt>
    <dgm:pt modelId="{204F9C6B-F5F9-4541-B3AA-0726C4F3A018}" type="pres">
      <dgm:prSet presAssocID="{3AB75CE2-A5DA-4C41-844C-A9F67ED43D62}" presName="bgRect" presStyleLbl="bgShp" presStyleIdx="1" presStyleCnt="4"/>
      <dgm:spPr/>
    </dgm:pt>
    <dgm:pt modelId="{E2EA0683-54EF-40D4-8730-3EDAB5170566}" type="pres">
      <dgm:prSet presAssocID="{3AB75CE2-A5DA-4C41-844C-A9F67ED43D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B116CB6-5F46-4E76-B2E0-31B2E86AD1E8}" type="pres">
      <dgm:prSet presAssocID="{3AB75CE2-A5DA-4C41-844C-A9F67ED43D62}" presName="spaceRect" presStyleCnt="0"/>
      <dgm:spPr/>
    </dgm:pt>
    <dgm:pt modelId="{B05C0CD2-F73D-4A68-A6BF-43859C0422AC}" type="pres">
      <dgm:prSet presAssocID="{3AB75CE2-A5DA-4C41-844C-A9F67ED43D62}" presName="parTx" presStyleLbl="revTx" presStyleIdx="1" presStyleCnt="4">
        <dgm:presLayoutVars>
          <dgm:chMax val="0"/>
          <dgm:chPref val="0"/>
        </dgm:presLayoutVars>
      </dgm:prSet>
      <dgm:spPr/>
    </dgm:pt>
    <dgm:pt modelId="{2BEEDCF4-2B1C-4C07-9908-74E6A074CE79}" type="pres">
      <dgm:prSet presAssocID="{5C7DB3E3-95C7-4D9D-948F-66101F04EF2D}" presName="sibTrans" presStyleCnt="0"/>
      <dgm:spPr/>
    </dgm:pt>
    <dgm:pt modelId="{F644F9DB-7AEF-4C2C-9686-5EACB5B15853}" type="pres">
      <dgm:prSet presAssocID="{46A7189D-8B79-43C9-97BC-392B6AD76E76}" presName="compNode" presStyleCnt="0"/>
      <dgm:spPr/>
    </dgm:pt>
    <dgm:pt modelId="{09EB7846-D73E-4581-A1FB-87B1E1944370}" type="pres">
      <dgm:prSet presAssocID="{46A7189D-8B79-43C9-97BC-392B6AD76E76}" presName="bgRect" presStyleLbl="bgShp" presStyleIdx="2" presStyleCnt="4"/>
      <dgm:spPr/>
    </dgm:pt>
    <dgm:pt modelId="{D7A64FD8-E276-4A34-B2DC-E2DC4F915E36}" type="pres">
      <dgm:prSet presAssocID="{46A7189D-8B79-43C9-97BC-392B6AD76E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2B71766-6B6E-407E-A272-A0D9A09DE679}" type="pres">
      <dgm:prSet presAssocID="{46A7189D-8B79-43C9-97BC-392B6AD76E76}" presName="spaceRect" presStyleCnt="0"/>
      <dgm:spPr/>
    </dgm:pt>
    <dgm:pt modelId="{FCEF0BB9-32EA-4B43-AFCB-71D75393C97C}" type="pres">
      <dgm:prSet presAssocID="{46A7189D-8B79-43C9-97BC-392B6AD76E76}" presName="parTx" presStyleLbl="revTx" presStyleIdx="2" presStyleCnt="4">
        <dgm:presLayoutVars>
          <dgm:chMax val="0"/>
          <dgm:chPref val="0"/>
        </dgm:presLayoutVars>
      </dgm:prSet>
      <dgm:spPr/>
    </dgm:pt>
    <dgm:pt modelId="{9A1215D3-DF05-437A-A7F1-6707E958492D}" type="pres">
      <dgm:prSet presAssocID="{3B4B80F5-9502-450E-8B50-7111AFDA5E90}" presName="sibTrans" presStyleCnt="0"/>
      <dgm:spPr/>
    </dgm:pt>
    <dgm:pt modelId="{11F72039-8CD3-4F5E-B1C9-ED99C3BE04A1}" type="pres">
      <dgm:prSet presAssocID="{EB75A207-A334-4079-A3E7-B39B2F41B1BD}" presName="compNode" presStyleCnt="0"/>
      <dgm:spPr/>
    </dgm:pt>
    <dgm:pt modelId="{A15F7520-73B3-4303-AE88-027536826104}" type="pres">
      <dgm:prSet presAssocID="{EB75A207-A334-4079-A3E7-B39B2F41B1BD}" presName="bgRect" presStyleLbl="bgShp" presStyleIdx="3" presStyleCnt="4"/>
      <dgm:spPr/>
    </dgm:pt>
    <dgm:pt modelId="{A76C9BC8-7C1E-4E88-BBE9-6157E173ACBA}" type="pres">
      <dgm:prSet presAssocID="{EB75A207-A334-4079-A3E7-B39B2F41B1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7F15824-7EFA-4737-AF9D-C9C3D0ECB6E8}" type="pres">
      <dgm:prSet presAssocID="{EB75A207-A334-4079-A3E7-B39B2F41B1BD}" presName="spaceRect" presStyleCnt="0"/>
      <dgm:spPr/>
    </dgm:pt>
    <dgm:pt modelId="{4DC4D592-ABE0-4367-AEA2-C3EB357E5926}" type="pres">
      <dgm:prSet presAssocID="{EB75A207-A334-4079-A3E7-B39B2F41B1B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012F21-BE37-4DCC-AB85-E59370527F99}" type="presOf" srcId="{46A7189D-8B79-43C9-97BC-392B6AD76E76}" destId="{FCEF0BB9-32EA-4B43-AFCB-71D75393C97C}" srcOrd="0" destOrd="0" presId="urn:microsoft.com/office/officeart/2018/2/layout/IconVerticalSolidList"/>
    <dgm:cxn modelId="{2271F021-2B49-418D-B8F7-D28C60B79865}" srcId="{4C2A3B48-44D5-4ABC-B8F3-19FB6A24DA83}" destId="{EB75A207-A334-4079-A3E7-B39B2F41B1BD}" srcOrd="3" destOrd="0" parTransId="{EA4E2DB4-71D2-4D9C-B866-2C0DA26F8A72}" sibTransId="{4D21908A-B683-4A31-B49C-8F443D493030}"/>
    <dgm:cxn modelId="{8C2D0830-04F0-486A-A3C0-85501137DF81}" srcId="{4C2A3B48-44D5-4ABC-B8F3-19FB6A24DA83}" destId="{46A7189D-8B79-43C9-97BC-392B6AD76E76}" srcOrd="2" destOrd="0" parTransId="{BAAF9F90-9966-4451-9A61-4FC85DFE10FA}" sibTransId="{3B4B80F5-9502-450E-8B50-7111AFDA5E90}"/>
    <dgm:cxn modelId="{B1BEF247-B234-49E6-A1C4-6BFD3FEBF2C8}" type="presOf" srcId="{4C2A3B48-44D5-4ABC-B8F3-19FB6A24DA83}" destId="{F3DC298F-0D92-4061-98A4-E0B641D9CD2B}" srcOrd="0" destOrd="0" presId="urn:microsoft.com/office/officeart/2018/2/layout/IconVerticalSolidList"/>
    <dgm:cxn modelId="{B7B1A36D-73E4-4E0D-8DB9-A5583BC33700}" type="presOf" srcId="{56AAA7A7-1C31-4805-94A7-97FD155148B7}" destId="{5237C67D-9440-477D-8F8E-485D33ED59F4}" srcOrd="0" destOrd="0" presId="urn:microsoft.com/office/officeart/2018/2/layout/IconVerticalSolidList"/>
    <dgm:cxn modelId="{23813B4E-65A7-4D90-83EF-ED931A567F4E}" srcId="{4C2A3B48-44D5-4ABC-B8F3-19FB6A24DA83}" destId="{3AB75CE2-A5DA-4C41-844C-A9F67ED43D62}" srcOrd="1" destOrd="0" parTransId="{55152DA1-291B-4BF5-9D43-059C03C821F2}" sibTransId="{5C7DB3E3-95C7-4D9D-948F-66101F04EF2D}"/>
    <dgm:cxn modelId="{E1A7F390-64FC-47A5-84A8-1161052B6D6A}" type="presOf" srcId="{3AB75CE2-A5DA-4C41-844C-A9F67ED43D62}" destId="{B05C0CD2-F73D-4A68-A6BF-43859C0422AC}" srcOrd="0" destOrd="0" presId="urn:microsoft.com/office/officeart/2018/2/layout/IconVerticalSolidList"/>
    <dgm:cxn modelId="{BFEF8BBE-21C2-40B6-B6B1-7836038478B8}" srcId="{4C2A3B48-44D5-4ABC-B8F3-19FB6A24DA83}" destId="{56AAA7A7-1C31-4805-94A7-97FD155148B7}" srcOrd="0" destOrd="0" parTransId="{DB1A5D3D-B891-4852-976B-B7F1A5867FEA}" sibTransId="{7AA3985A-E504-4B05-AA2E-6BBECC78A0D7}"/>
    <dgm:cxn modelId="{E10A6ECC-E23B-430F-BEBE-C857B179E131}" type="presOf" srcId="{EB75A207-A334-4079-A3E7-B39B2F41B1BD}" destId="{4DC4D592-ABE0-4367-AEA2-C3EB357E5926}" srcOrd="0" destOrd="0" presId="urn:microsoft.com/office/officeart/2018/2/layout/IconVerticalSolidList"/>
    <dgm:cxn modelId="{B50DA2F0-2CCA-4B00-826D-148859616A8C}" type="presParOf" srcId="{F3DC298F-0D92-4061-98A4-E0B641D9CD2B}" destId="{D7E35D41-81B8-4751-8335-56D31612A24B}" srcOrd="0" destOrd="0" presId="urn:microsoft.com/office/officeart/2018/2/layout/IconVerticalSolidList"/>
    <dgm:cxn modelId="{BC83E1FA-E9C5-4866-B7D5-B900F01CF9C0}" type="presParOf" srcId="{D7E35D41-81B8-4751-8335-56D31612A24B}" destId="{EE15EFB4-FD48-444D-BFDD-0C63F7729031}" srcOrd="0" destOrd="0" presId="urn:microsoft.com/office/officeart/2018/2/layout/IconVerticalSolidList"/>
    <dgm:cxn modelId="{F7E6C831-42B1-42BD-A715-42352093F895}" type="presParOf" srcId="{D7E35D41-81B8-4751-8335-56D31612A24B}" destId="{83C89CF3-1B1C-4FB7-9C32-6D16DF04307F}" srcOrd="1" destOrd="0" presId="urn:microsoft.com/office/officeart/2018/2/layout/IconVerticalSolidList"/>
    <dgm:cxn modelId="{5A4AFEDE-81C9-4261-B0AC-D3207B9C4087}" type="presParOf" srcId="{D7E35D41-81B8-4751-8335-56D31612A24B}" destId="{C3ED8FAD-85FD-4E2E-ADC5-25100F2DBC0F}" srcOrd="2" destOrd="0" presId="urn:microsoft.com/office/officeart/2018/2/layout/IconVerticalSolidList"/>
    <dgm:cxn modelId="{D49B9A37-BE4A-4BAA-800D-DFEC206C891A}" type="presParOf" srcId="{D7E35D41-81B8-4751-8335-56D31612A24B}" destId="{5237C67D-9440-477D-8F8E-485D33ED59F4}" srcOrd="3" destOrd="0" presId="urn:microsoft.com/office/officeart/2018/2/layout/IconVerticalSolidList"/>
    <dgm:cxn modelId="{540169CB-DF61-4B56-BEF1-37BB79A85ED9}" type="presParOf" srcId="{F3DC298F-0D92-4061-98A4-E0B641D9CD2B}" destId="{E10307EE-CFC1-46E1-BDE9-E69B5DB9E1D0}" srcOrd="1" destOrd="0" presId="urn:microsoft.com/office/officeart/2018/2/layout/IconVerticalSolidList"/>
    <dgm:cxn modelId="{B96DC27A-F6AB-45BB-817C-3B2838BBA454}" type="presParOf" srcId="{F3DC298F-0D92-4061-98A4-E0B641D9CD2B}" destId="{CAB96287-473A-4629-A01C-08EA1C95CD79}" srcOrd="2" destOrd="0" presId="urn:microsoft.com/office/officeart/2018/2/layout/IconVerticalSolidList"/>
    <dgm:cxn modelId="{1E476B4F-7C17-4C12-8477-9A170ED4DC87}" type="presParOf" srcId="{CAB96287-473A-4629-A01C-08EA1C95CD79}" destId="{204F9C6B-F5F9-4541-B3AA-0726C4F3A018}" srcOrd="0" destOrd="0" presId="urn:microsoft.com/office/officeart/2018/2/layout/IconVerticalSolidList"/>
    <dgm:cxn modelId="{BC5C4F3C-9990-47B6-92D4-B1A5C284F103}" type="presParOf" srcId="{CAB96287-473A-4629-A01C-08EA1C95CD79}" destId="{E2EA0683-54EF-40D4-8730-3EDAB5170566}" srcOrd="1" destOrd="0" presId="urn:microsoft.com/office/officeart/2018/2/layout/IconVerticalSolidList"/>
    <dgm:cxn modelId="{B4EF0EB3-D1B8-4E13-A9BF-4922717C1D96}" type="presParOf" srcId="{CAB96287-473A-4629-A01C-08EA1C95CD79}" destId="{EB116CB6-5F46-4E76-B2E0-31B2E86AD1E8}" srcOrd="2" destOrd="0" presId="urn:microsoft.com/office/officeart/2018/2/layout/IconVerticalSolidList"/>
    <dgm:cxn modelId="{AB0D5242-0297-421A-8055-9DB0066E2FAF}" type="presParOf" srcId="{CAB96287-473A-4629-A01C-08EA1C95CD79}" destId="{B05C0CD2-F73D-4A68-A6BF-43859C0422AC}" srcOrd="3" destOrd="0" presId="urn:microsoft.com/office/officeart/2018/2/layout/IconVerticalSolidList"/>
    <dgm:cxn modelId="{402F0CEC-1438-4EA7-96E5-064618D6D74C}" type="presParOf" srcId="{F3DC298F-0D92-4061-98A4-E0B641D9CD2B}" destId="{2BEEDCF4-2B1C-4C07-9908-74E6A074CE79}" srcOrd="3" destOrd="0" presId="urn:microsoft.com/office/officeart/2018/2/layout/IconVerticalSolidList"/>
    <dgm:cxn modelId="{EAFC96A2-DA53-4B2B-8280-9C33FBE3C230}" type="presParOf" srcId="{F3DC298F-0D92-4061-98A4-E0B641D9CD2B}" destId="{F644F9DB-7AEF-4C2C-9686-5EACB5B15853}" srcOrd="4" destOrd="0" presId="urn:microsoft.com/office/officeart/2018/2/layout/IconVerticalSolidList"/>
    <dgm:cxn modelId="{A2E7149C-CF76-40C8-A58C-6F8B68969C41}" type="presParOf" srcId="{F644F9DB-7AEF-4C2C-9686-5EACB5B15853}" destId="{09EB7846-D73E-4581-A1FB-87B1E1944370}" srcOrd="0" destOrd="0" presId="urn:microsoft.com/office/officeart/2018/2/layout/IconVerticalSolidList"/>
    <dgm:cxn modelId="{975BAEC9-6BAF-40B8-A975-D38EB5C8D676}" type="presParOf" srcId="{F644F9DB-7AEF-4C2C-9686-5EACB5B15853}" destId="{D7A64FD8-E276-4A34-B2DC-E2DC4F915E36}" srcOrd="1" destOrd="0" presId="urn:microsoft.com/office/officeart/2018/2/layout/IconVerticalSolidList"/>
    <dgm:cxn modelId="{28DD56BB-008E-4C05-BF30-D7AAEAD8BBCB}" type="presParOf" srcId="{F644F9DB-7AEF-4C2C-9686-5EACB5B15853}" destId="{52B71766-6B6E-407E-A272-A0D9A09DE679}" srcOrd="2" destOrd="0" presId="urn:microsoft.com/office/officeart/2018/2/layout/IconVerticalSolidList"/>
    <dgm:cxn modelId="{18338397-105E-4267-9A37-985F4F3B4A40}" type="presParOf" srcId="{F644F9DB-7AEF-4C2C-9686-5EACB5B15853}" destId="{FCEF0BB9-32EA-4B43-AFCB-71D75393C97C}" srcOrd="3" destOrd="0" presId="urn:microsoft.com/office/officeart/2018/2/layout/IconVerticalSolidList"/>
    <dgm:cxn modelId="{7276E03C-34BD-431C-B3DF-1E5C283D748E}" type="presParOf" srcId="{F3DC298F-0D92-4061-98A4-E0B641D9CD2B}" destId="{9A1215D3-DF05-437A-A7F1-6707E958492D}" srcOrd="5" destOrd="0" presId="urn:microsoft.com/office/officeart/2018/2/layout/IconVerticalSolidList"/>
    <dgm:cxn modelId="{5988DCF4-89A4-4B5E-933D-0E5CDA90257D}" type="presParOf" srcId="{F3DC298F-0D92-4061-98A4-E0B641D9CD2B}" destId="{11F72039-8CD3-4F5E-B1C9-ED99C3BE04A1}" srcOrd="6" destOrd="0" presId="urn:microsoft.com/office/officeart/2018/2/layout/IconVerticalSolidList"/>
    <dgm:cxn modelId="{05A0A561-D75A-43AC-AB2F-3119DB658BE8}" type="presParOf" srcId="{11F72039-8CD3-4F5E-B1C9-ED99C3BE04A1}" destId="{A15F7520-73B3-4303-AE88-027536826104}" srcOrd="0" destOrd="0" presId="urn:microsoft.com/office/officeart/2018/2/layout/IconVerticalSolidList"/>
    <dgm:cxn modelId="{C79F482F-04C6-4987-B268-31F5C62EB94E}" type="presParOf" srcId="{11F72039-8CD3-4F5E-B1C9-ED99C3BE04A1}" destId="{A76C9BC8-7C1E-4E88-BBE9-6157E173ACBA}" srcOrd="1" destOrd="0" presId="urn:microsoft.com/office/officeart/2018/2/layout/IconVerticalSolidList"/>
    <dgm:cxn modelId="{D6F51415-A811-4846-B3DF-EB24810E586E}" type="presParOf" srcId="{11F72039-8CD3-4F5E-B1C9-ED99C3BE04A1}" destId="{C7F15824-7EFA-4737-AF9D-C9C3D0ECB6E8}" srcOrd="2" destOrd="0" presId="urn:microsoft.com/office/officeart/2018/2/layout/IconVerticalSolidList"/>
    <dgm:cxn modelId="{4E05719E-7F7E-42EB-9C08-FDB4C0834E31}" type="presParOf" srcId="{11F72039-8CD3-4F5E-B1C9-ED99C3BE04A1}" destId="{4DC4D592-ABE0-4367-AEA2-C3EB357E5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A3B48-44D5-4ABC-B8F3-19FB6A24DA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AA7A7-1C31-4805-94A7-97FD15514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/>
            <a:t>Plan at most a FOUR-MINUTE PITCH. </a:t>
          </a:r>
          <a:endParaRPr lang="en-US"/>
        </a:p>
      </dgm:t>
    </dgm:pt>
    <dgm:pt modelId="{DB1A5D3D-B891-4852-976B-B7F1A5867FEA}" type="parTrans" cxnId="{BFEF8BBE-21C2-40B6-B6B1-7836038478B8}">
      <dgm:prSet/>
      <dgm:spPr/>
      <dgm:t>
        <a:bodyPr/>
        <a:lstStyle/>
        <a:p>
          <a:endParaRPr lang="en-US"/>
        </a:p>
      </dgm:t>
    </dgm:pt>
    <dgm:pt modelId="{7AA3985A-E504-4B05-AA2E-6BBECC78A0D7}" type="sibTrans" cxnId="{BFEF8BBE-21C2-40B6-B6B1-7836038478B8}">
      <dgm:prSet/>
      <dgm:spPr/>
      <dgm:t>
        <a:bodyPr/>
        <a:lstStyle/>
        <a:p>
          <a:endParaRPr lang="en-US"/>
        </a:p>
      </dgm:t>
    </dgm:pt>
    <dgm:pt modelId="{3AB75CE2-A5DA-4C41-844C-A9F67ED43D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1.  ASK for what you want (sponsor the legislation)</a:t>
          </a:r>
          <a:endParaRPr lang="en-US" dirty="0"/>
        </a:p>
      </dgm:t>
    </dgm:pt>
    <dgm:pt modelId="{55152DA1-291B-4BF5-9D43-059C03C821F2}" type="parTrans" cxnId="{23813B4E-65A7-4D90-83EF-ED931A567F4E}">
      <dgm:prSet/>
      <dgm:spPr/>
      <dgm:t>
        <a:bodyPr/>
        <a:lstStyle/>
        <a:p>
          <a:endParaRPr lang="en-US"/>
        </a:p>
      </dgm:t>
    </dgm:pt>
    <dgm:pt modelId="{5C7DB3E3-95C7-4D9D-948F-66101F04EF2D}" type="sibTrans" cxnId="{23813B4E-65A7-4D90-83EF-ED931A567F4E}">
      <dgm:prSet/>
      <dgm:spPr/>
      <dgm:t>
        <a:bodyPr/>
        <a:lstStyle/>
        <a:p>
          <a:endParaRPr lang="en-US"/>
        </a:p>
      </dgm:t>
    </dgm:pt>
    <dgm:pt modelId="{46A7189D-8B79-43C9-97BC-392B6AD76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/>
            <a:t>2.  Give examples of WHY the legislation is needed </a:t>
          </a:r>
          <a:endParaRPr lang="en-US"/>
        </a:p>
      </dgm:t>
    </dgm:pt>
    <dgm:pt modelId="{BAAF9F90-9966-4451-9A61-4FC85DFE10FA}" type="parTrans" cxnId="{8C2D0830-04F0-486A-A3C0-85501137DF81}">
      <dgm:prSet/>
      <dgm:spPr/>
      <dgm:t>
        <a:bodyPr/>
        <a:lstStyle/>
        <a:p>
          <a:endParaRPr lang="en-US"/>
        </a:p>
      </dgm:t>
    </dgm:pt>
    <dgm:pt modelId="{3B4B80F5-9502-450E-8B50-7111AFDA5E90}" type="sibTrans" cxnId="{8C2D0830-04F0-486A-A3C0-85501137DF81}">
      <dgm:prSet/>
      <dgm:spPr/>
      <dgm:t>
        <a:bodyPr/>
        <a:lstStyle/>
        <a:p>
          <a:endParaRPr lang="en-US"/>
        </a:p>
      </dgm:t>
    </dgm:pt>
    <dgm:pt modelId="{EB75A207-A334-4079-A3E7-B39B2F41B1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3.  ASK for what you want again (Clear and concise)</a:t>
          </a:r>
          <a:endParaRPr lang="en-US" dirty="0"/>
        </a:p>
      </dgm:t>
    </dgm:pt>
    <dgm:pt modelId="{EA4E2DB4-71D2-4D9C-B866-2C0DA26F8A72}" type="parTrans" cxnId="{2271F021-2B49-418D-B8F7-D28C60B79865}">
      <dgm:prSet/>
      <dgm:spPr/>
      <dgm:t>
        <a:bodyPr/>
        <a:lstStyle/>
        <a:p>
          <a:endParaRPr lang="en-US"/>
        </a:p>
      </dgm:t>
    </dgm:pt>
    <dgm:pt modelId="{4D21908A-B683-4A31-B49C-8F443D493030}" type="sibTrans" cxnId="{2271F021-2B49-418D-B8F7-D28C60B79865}">
      <dgm:prSet/>
      <dgm:spPr/>
      <dgm:t>
        <a:bodyPr/>
        <a:lstStyle/>
        <a:p>
          <a:endParaRPr lang="en-US"/>
        </a:p>
      </dgm:t>
    </dgm:pt>
    <dgm:pt modelId="{F3DC298F-0D92-4061-98A4-E0B641D9CD2B}" type="pres">
      <dgm:prSet presAssocID="{4C2A3B48-44D5-4ABC-B8F3-19FB6A24DA83}" presName="root" presStyleCnt="0">
        <dgm:presLayoutVars>
          <dgm:dir/>
          <dgm:resizeHandles val="exact"/>
        </dgm:presLayoutVars>
      </dgm:prSet>
      <dgm:spPr/>
    </dgm:pt>
    <dgm:pt modelId="{D7E35D41-81B8-4751-8335-56D31612A24B}" type="pres">
      <dgm:prSet presAssocID="{56AAA7A7-1C31-4805-94A7-97FD155148B7}" presName="compNode" presStyleCnt="0"/>
      <dgm:spPr/>
    </dgm:pt>
    <dgm:pt modelId="{EE15EFB4-FD48-444D-BFDD-0C63F7729031}" type="pres">
      <dgm:prSet presAssocID="{56AAA7A7-1C31-4805-94A7-97FD155148B7}" presName="bgRect" presStyleLbl="bgShp" presStyleIdx="0" presStyleCnt="4"/>
      <dgm:spPr/>
    </dgm:pt>
    <dgm:pt modelId="{83C89CF3-1B1C-4FB7-9C32-6D16DF04307F}" type="pres">
      <dgm:prSet presAssocID="{56AAA7A7-1C31-4805-94A7-97FD155148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C3ED8FAD-85FD-4E2E-ADC5-25100F2DBC0F}" type="pres">
      <dgm:prSet presAssocID="{56AAA7A7-1C31-4805-94A7-97FD155148B7}" presName="spaceRect" presStyleCnt="0"/>
      <dgm:spPr/>
    </dgm:pt>
    <dgm:pt modelId="{5237C67D-9440-477D-8F8E-485D33ED59F4}" type="pres">
      <dgm:prSet presAssocID="{56AAA7A7-1C31-4805-94A7-97FD155148B7}" presName="parTx" presStyleLbl="revTx" presStyleIdx="0" presStyleCnt="4">
        <dgm:presLayoutVars>
          <dgm:chMax val="0"/>
          <dgm:chPref val="0"/>
        </dgm:presLayoutVars>
      </dgm:prSet>
      <dgm:spPr/>
    </dgm:pt>
    <dgm:pt modelId="{E10307EE-CFC1-46E1-BDE9-E69B5DB9E1D0}" type="pres">
      <dgm:prSet presAssocID="{7AA3985A-E504-4B05-AA2E-6BBECC78A0D7}" presName="sibTrans" presStyleCnt="0"/>
      <dgm:spPr/>
    </dgm:pt>
    <dgm:pt modelId="{CAB96287-473A-4629-A01C-08EA1C95CD79}" type="pres">
      <dgm:prSet presAssocID="{3AB75CE2-A5DA-4C41-844C-A9F67ED43D62}" presName="compNode" presStyleCnt="0"/>
      <dgm:spPr/>
    </dgm:pt>
    <dgm:pt modelId="{204F9C6B-F5F9-4541-B3AA-0726C4F3A018}" type="pres">
      <dgm:prSet presAssocID="{3AB75CE2-A5DA-4C41-844C-A9F67ED43D62}" presName="bgRect" presStyleLbl="bgShp" presStyleIdx="1" presStyleCnt="4"/>
      <dgm:spPr/>
    </dgm:pt>
    <dgm:pt modelId="{E2EA0683-54EF-40D4-8730-3EDAB5170566}" type="pres">
      <dgm:prSet presAssocID="{3AB75CE2-A5DA-4C41-844C-A9F67ED43D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B116CB6-5F46-4E76-B2E0-31B2E86AD1E8}" type="pres">
      <dgm:prSet presAssocID="{3AB75CE2-A5DA-4C41-844C-A9F67ED43D62}" presName="spaceRect" presStyleCnt="0"/>
      <dgm:spPr/>
    </dgm:pt>
    <dgm:pt modelId="{B05C0CD2-F73D-4A68-A6BF-43859C0422AC}" type="pres">
      <dgm:prSet presAssocID="{3AB75CE2-A5DA-4C41-844C-A9F67ED43D62}" presName="parTx" presStyleLbl="revTx" presStyleIdx="1" presStyleCnt="4">
        <dgm:presLayoutVars>
          <dgm:chMax val="0"/>
          <dgm:chPref val="0"/>
        </dgm:presLayoutVars>
      </dgm:prSet>
      <dgm:spPr/>
    </dgm:pt>
    <dgm:pt modelId="{2BEEDCF4-2B1C-4C07-9908-74E6A074CE79}" type="pres">
      <dgm:prSet presAssocID="{5C7DB3E3-95C7-4D9D-948F-66101F04EF2D}" presName="sibTrans" presStyleCnt="0"/>
      <dgm:spPr/>
    </dgm:pt>
    <dgm:pt modelId="{F644F9DB-7AEF-4C2C-9686-5EACB5B15853}" type="pres">
      <dgm:prSet presAssocID="{46A7189D-8B79-43C9-97BC-392B6AD76E76}" presName="compNode" presStyleCnt="0"/>
      <dgm:spPr/>
    </dgm:pt>
    <dgm:pt modelId="{09EB7846-D73E-4581-A1FB-87B1E1944370}" type="pres">
      <dgm:prSet presAssocID="{46A7189D-8B79-43C9-97BC-392B6AD76E76}" presName="bgRect" presStyleLbl="bgShp" presStyleIdx="2" presStyleCnt="4"/>
      <dgm:spPr/>
    </dgm:pt>
    <dgm:pt modelId="{D7A64FD8-E276-4A34-B2DC-E2DC4F915E36}" type="pres">
      <dgm:prSet presAssocID="{46A7189D-8B79-43C9-97BC-392B6AD76E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2B71766-6B6E-407E-A272-A0D9A09DE679}" type="pres">
      <dgm:prSet presAssocID="{46A7189D-8B79-43C9-97BC-392B6AD76E76}" presName="spaceRect" presStyleCnt="0"/>
      <dgm:spPr/>
    </dgm:pt>
    <dgm:pt modelId="{FCEF0BB9-32EA-4B43-AFCB-71D75393C97C}" type="pres">
      <dgm:prSet presAssocID="{46A7189D-8B79-43C9-97BC-392B6AD76E76}" presName="parTx" presStyleLbl="revTx" presStyleIdx="2" presStyleCnt="4">
        <dgm:presLayoutVars>
          <dgm:chMax val="0"/>
          <dgm:chPref val="0"/>
        </dgm:presLayoutVars>
      </dgm:prSet>
      <dgm:spPr/>
    </dgm:pt>
    <dgm:pt modelId="{9A1215D3-DF05-437A-A7F1-6707E958492D}" type="pres">
      <dgm:prSet presAssocID="{3B4B80F5-9502-450E-8B50-7111AFDA5E90}" presName="sibTrans" presStyleCnt="0"/>
      <dgm:spPr/>
    </dgm:pt>
    <dgm:pt modelId="{11F72039-8CD3-4F5E-B1C9-ED99C3BE04A1}" type="pres">
      <dgm:prSet presAssocID="{EB75A207-A334-4079-A3E7-B39B2F41B1BD}" presName="compNode" presStyleCnt="0"/>
      <dgm:spPr/>
    </dgm:pt>
    <dgm:pt modelId="{A15F7520-73B3-4303-AE88-027536826104}" type="pres">
      <dgm:prSet presAssocID="{EB75A207-A334-4079-A3E7-B39B2F41B1BD}" presName="bgRect" presStyleLbl="bgShp" presStyleIdx="3" presStyleCnt="4"/>
      <dgm:spPr/>
    </dgm:pt>
    <dgm:pt modelId="{A76C9BC8-7C1E-4E88-BBE9-6157E173ACBA}" type="pres">
      <dgm:prSet presAssocID="{EB75A207-A334-4079-A3E7-B39B2F41B1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7F15824-7EFA-4737-AF9D-C9C3D0ECB6E8}" type="pres">
      <dgm:prSet presAssocID="{EB75A207-A334-4079-A3E7-B39B2F41B1BD}" presName="spaceRect" presStyleCnt="0"/>
      <dgm:spPr/>
    </dgm:pt>
    <dgm:pt modelId="{4DC4D592-ABE0-4367-AEA2-C3EB357E5926}" type="pres">
      <dgm:prSet presAssocID="{EB75A207-A334-4079-A3E7-B39B2F41B1B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012F21-BE37-4DCC-AB85-E59370527F99}" type="presOf" srcId="{46A7189D-8B79-43C9-97BC-392B6AD76E76}" destId="{FCEF0BB9-32EA-4B43-AFCB-71D75393C97C}" srcOrd="0" destOrd="0" presId="urn:microsoft.com/office/officeart/2018/2/layout/IconVerticalSolidList"/>
    <dgm:cxn modelId="{2271F021-2B49-418D-B8F7-D28C60B79865}" srcId="{4C2A3B48-44D5-4ABC-B8F3-19FB6A24DA83}" destId="{EB75A207-A334-4079-A3E7-B39B2F41B1BD}" srcOrd="3" destOrd="0" parTransId="{EA4E2DB4-71D2-4D9C-B866-2C0DA26F8A72}" sibTransId="{4D21908A-B683-4A31-B49C-8F443D493030}"/>
    <dgm:cxn modelId="{8C2D0830-04F0-486A-A3C0-85501137DF81}" srcId="{4C2A3B48-44D5-4ABC-B8F3-19FB6A24DA83}" destId="{46A7189D-8B79-43C9-97BC-392B6AD76E76}" srcOrd="2" destOrd="0" parTransId="{BAAF9F90-9966-4451-9A61-4FC85DFE10FA}" sibTransId="{3B4B80F5-9502-450E-8B50-7111AFDA5E90}"/>
    <dgm:cxn modelId="{B1BEF247-B234-49E6-A1C4-6BFD3FEBF2C8}" type="presOf" srcId="{4C2A3B48-44D5-4ABC-B8F3-19FB6A24DA83}" destId="{F3DC298F-0D92-4061-98A4-E0B641D9CD2B}" srcOrd="0" destOrd="0" presId="urn:microsoft.com/office/officeart/2018/2/layout/IconVerticalSolidList"/>
    <dgm:cxn modelId="{B7B1A36D-73E4-4E0D-8DB9-A5583BC33700}" type="presOf" srcId="{56AAA7A7-1C31-4805-94A7-97FD155148B7}" destId="{5237C67D-9440-477D-8F8E-485D33ED59F4}" srcOrd="0" destOrd="0" presId="urn:microsoft.com/office/officeart/2018/2/layout/IconVerticalSolidList"/>
    <dgm:cxn modelId="{23813B4E-65A7-4D90-83EF-ED931A567F4E}" srcId="{4C2A3B48-44D5-4ABC-B8F3-19FB6A24DA83}" destId="{3AB75CE2-A5DA-4C41-844C-A9F67ED43D62}" srcOrd="1" destOrd="0" parTransId="{55152DA1-291B-4BF5-9D43-059C03C821F2}" sibTransId="{5C7DB3E3-95C7-4D9D-948F-66101F04EF2D}"/>
    <dgm:cxn modelId="{E1A7F390-64FC-47A5-84A8-1161052B6D6A}" type="presOf" srcId="{3AB75CE2-A5DA-4C41-844C-A9F67ED43D62}" destId="{B05C0CD2-F73D-4A68-A6BF-43859C0422AC}" srcOrd="0" destOrd="0" presId="urn:microsoft.com/office/officeart/2018/2/layout/IconVerticalSolidList"/>
    <dgm:cxn modelId="{BFEF8BBE-21C2-40B6-B6B1-7836038478B8}" srcId="{4C2A3B48-44D5-4ABC-B8F3-19FB6A24DA83}" destId="{56AAA7A7-1C31-4805-94A7-97FD155148B7}" srcOrd="0" destOrd="0" parTransId="{DB1A5D3D-B891-4852-976B-B7F1A5867FEA}" sibTransId="{7AA3985A-E504-4B05-AA2E-6BBECC78A0D7}"/>
    <dgm:cxn modelId="{E10A6ECC-E23B-430F-BEBE-C857B179E131}" type="presOf" srcId="{EB75A207-A334-4079-A3E7-B39B2F41B1BD}" destId="{4DC4D592-ABE0-4367-AEA2-C3EB357E5926}" srcOrd="0" destOrd="0" presId="urn:microsoft.com/office/officeart/2018/2/layout/IconVerticalSolidList"/>
    <dgm:cxn modelId="{B50DA2F0-2CCA-4B00-826D-148859616A8C}" type="presParOf" srcId="{F3DC298F-0D92-4061-98A4-E0B641D9CD2B}" destId="{D7E35D41-81B8-4751-8335-56D31612A24B}" srcOrd="0" destOrd="0" presId="urn:microsoft.com/office/officeart/2018/2/layout/IconVerticalSolidList"/>
    <dgm:cxn modelId="{BC83E1FA-E9C5-4866-B7D5-B900F01CF9C0}" type="presParOf" srcId="{D7E35D41-81B8-4751-8335-56D31612A24B}" destId="{EE15EFB4-FD48-444D-BFDD-0C63F7729031}" srcOrd="0" destOrd="0" presId="urn:microsoft.com/office/officeart/2018/2/layout/IconVerticalSolidList"/>
    <dgm:cxn modelId="{F7E6C831-42B1-42BD-A715-42352093F895}" type="presParOf" srcId="{D7E35D41-81B8-4751-8335-56D31612A24B}" destId="{83C89CF3-1B1C-4FB7-9C32-6D16DF04307F}" srcOrd="1" destOrd="0" presId="urn:microsoft.com/office/officeart/2018/2/layout/IconVerticalSolidList"/>
    <dgm:cxn modelId="{5A4AFEDE-81C9-4261-B0AC-D3207B9C4087}" type="presParOf" srcId="{D7E35D41-81B8-4751-8335-56D31612A24B}" destId="{C3ED8FAD-85FD-4E2E-ADC5-25100F2DBC0F}" srcOrd="2" destOrd="0" presId="urn:microsoft.com/office/officeart/2018/2/layout/IconVerticalSolidList"/>
    <dgm:cxn modelId="{D49B9A37-BE4A-4BAA-800D-DFEC206C891A}" type="presParOf" srcId="{D7E35D41-81B8-4751-8335-56D31612A24B}" destId="{5237C67D-9440-477D-8F8E-485D33ED59F4}" srcOrd="3" destOrd="0" presId="urn:microsoft.com/office/officeart/2018/2/layout/IconVerticalSolidList"/>
    <dgm:cxn modelId="{540169CB-DF61-4B56-BEF1-37BB79A85ED9}" type="presParOf" srcId="{F3DC298F-0D92-4061-98A4-E0B641D9CD2B}" destId="{E10307EE-CFC1-46E1-BDE9-E69B5DB9E1D0}" srcOrd="1" destOrd="0" presId="urn:microsoft.com/office/officeart/2018/2/layout/IconVerticalSolidList"/>
    <dgm:cxn modelId="{B96DC27A-F6AB-45BB-817C-3B2838BBA454}" type="presParOf" srcId="{F3DC298F-0D92-4061-98A4-E0B641D9CD2B}" destId="{CAB96287-473A-4629-A01C-08EA1C95CD79}" srcOrd="2" destOrd="0" presId="urn:microsoft.com/office/officeart/2018/2/layout/IconVerticalSolidList"/>
    <dgm:cxn modelId="{1E476B4F-7C17-4C12-8477-9A170ED4DC87}" type="presParOf" srcId="{CAB96287-473A-4629-A01C-08EA1C95CD79}" destId="{204F9C6B-F5F9-4541-B3AA-0726C4F3A018}" srcOrd="0" destOrd="0" presId="urn:microsoft.com/office/officeart/2018/2/layout/IconVerticalSolidList"/>
    <dgm:cxn modelId="{BC5C4F3C-9990-47B6-92D4-B1A5C284F103}" type="presParOf" srcId="{CAB96287-473A-4629-A01C-08EA1C95CD79}" destId="{E2EA0683-54EF-40D4-8730-3EDAB5170566}" srcOrd="1" destOrd="0" presId="urn:microsoft.com/office/officeart/2018/2/layout/IconVerticalSolidList"/>
    <dgm:cxn modelId="{B4EF0EB3-D1B8-4E13-A9BF-4922717C1D96}" type="presParOf" srcId="{CAB96287-473A-4629-A01C-08EA1C95CD79}" destId="{EB116CB6-5F46-4E76-B2E0-31B2E86AD1E8}" srcOrd="2" destOrd="0" presId="urn:microsoft.com/office/officeart/2018/2/layout/IconVerticalSolidList"/>
    <dgm:cxn modelId="{AB0D5242-0297-421A-8055-9DB0066E2FAF}" type="presParOf" srcId="{CAB96287-473A-4629-A01C-08EA1C95CD79}" destId="{B05C0CD2-F73D-4A68-A6BF-43859C0422AC}" srcOrd="3" destOrd="0" presId="urn:microsoft.com/office/officeart/2018/2/layout/IconVerticalSolidList"/>
    <dgm:cxn modelId="{402F0CEC-1438-4EA7-96E5-064618D6D74C}" type="presParOf" srcId="{F3DC298F-0D92-4061-98A4-E0B641D9CD2B}" destId="{2BEEDCF4-2B1C-4C07-9908-74E6A074CE79}" srcOrd="3" destOrd="0" presId="urn:microsoft.com/office/officeart/2018/2/layout/IconVerticalSolidList"/>
    <dgm:cxn modelId="{EAFC96A2-DA53-4B2B-8280-9C33FBE3C230}" type="presParOf" srcId="{F3DC298F-0D92-4061-98A4-E0B641D9CD2B}" destId="{F644F9DB-7AEF-4C2C-9686-5EACB5B15853}" srcOrd="4" destOrd="0" presId="urn:microsoft.com/office/officeart/2018/2/layout/IconVerticalSolidList"/>
    <dgm:cxn modelId="{A2E7149C-CF76-40C8-A58C-6F8B68969C41}" type="presParOf" srcId="{F644F9DB-7AEF-4C2C-9686-5EACB5B15853}" destId="{09EB7846-D73E-4581-A1FB-87B1E1944370}" srcOrd="0" destOrd="0" presId="urn:microsoft.com/office/officeart/2018/2/layout/IconVerticalSolidList"/>
    <dgm:cxn modelId="{975BAEC9-6BAF-40B8-A975-D38EB5C8D676}" type="presParOf" srcId="{F644F9DB-7AEF-4C2C-9686-5EACB5B15853}" destId="{D7A64FD8-E276-4A34-B2DC-E2DC4F915E36}" srcOrd="1" destOrd="0" presId="urn:microsoft.com/office/officeart/2018/2/layout/IconVerticalSolidList"/>
    <dgm:cxn modelId="{28DD56BB-008E-4C05-BF30-D7AAEAD8BBCB}" type="presParOf" srcId="{F644F9DB-7AEF-4C2C-9686-5EACB5B15853}" destId="{52B71766-6B6E-407E-A272-A0D9A09DE679}" srcOrd="2" destOrd="0" presId="urn:microsoft.com/office/officeart/2018/2/layout/IconVerticalSolidList"/>
    <dgm:cxn modelId="{18338397-105E-4267-9A37-985F4F3B4A40}" type="presParOf" srcId="{F644F9DB-7AEF-4C2C-9686-5EACB5B15853}" destId="{FCEF0BB9-32EA-4B43-AFCB-71D75393C97C}" srcOrd="3" destOrd="0" presId="urn:microsoft.com/office/officeart/2018/2/layout/IconVerticalSolidList"/>
    <dgm:cxn modelId="{7276E03C-34BD-431C-B3DF-1E5C283D748E}" type="presParOf" srcId="{F3DC298F-0D92-4061-98A4-E0B641D9CD2B}" destId="{9A1215D3-DF05-437A-A7F1-6707E958492D}" srcOrd="5" destOrd="0" presId="urn:microsoft.com/office/officeart/2018/2/layout/IconVerticalSolidList"/>
    <dgm:cxn modelId="{5988DCF4-89A4-4B5E-933D-0E5CDA90257D}" type="presParOf" srcId="{F3DC298F-0D92-4061-98A4-E0B641D9CD2B}" destId="{11F72039-8CD3-4F5E-B1C9-ED99C3BE04A1}" srcOrd="6" destOrd="0" presId="urn:microsoft.com/office/officeart/2018/2/layout/IconVerticalSolidList"/>
    <dgm:cxn modelId="{05A0A561-D75A-43AC-AB2F-3119DB658BE8}" type="presParOf" srcId="{11F72039-8CD3-4F5E-B1C9-ED99C3BE04A1}" destId="{A15F7520-73B3-4303-AE88-027536826104}" srcOrd="0" destOrd="0" presId="urn:microsoft.com/office/officeart/2018/2/layout/IconVerticalSolidList"/>
    <dgm:cxn modelId="{C79F482F-04C6-4987-B268-31F5C62EB94E}" type="presParOf" srcId="{11F72039-8CD3-4F5E-B1C9-ED99C3BE04A1}" destId="{A76C9BC8-7C1E-4E88-BBE9-6157E173ACBA}" srcOrd="1" destOrd="0" presId="urn:microsoft.com/office/officeart/2018/2/layout/IconVerticalSolidList"/>
    <dgm:cxn modelId="{D6F51415-A811-4846-B3DF-EB24810E586E}" type="presParOf" srcId="{11F72039-8CD3-4F5E-B1C9-ED99C3BE04A1}" destId="{C7F15824-7EFA-4737-AF9D-C9C3D0ECB6E8}" srcOrd="2" destOrd="0" presId="urn:microsoft.com/office/officeart/2018/2/layout/IconVerticalSolidList"/>
    <dgm:cxn modelId="{4E05719E-7F7E-42EB-9C08-FDB4C0834E31}" type="presParOf" srcId="{11F72039-8CD3-4F5E-B1C9-ED99C3BE04A1}" destId="{4DC4D592-ABE0-4367-AEA2-C3EB357E5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6FE7A-2391-4E00-BDA1-B2DDCC67738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13A2EA-0330-45EF-9A2F-831D9ABC9069}">
      <dgm:prSet/>
      <dgm:spPr/>
      <dgm:t>
        <a:bodyPr/>
        <a:lstStyle/>
        <a:p>
          <a:pPr>
            <a:defRPr cap="all"/>
          </a:pPr>
          <a:r>
            <a:rPr lang="en-US" b="1" dirty="0"/>
            <a:t>Access to qualified nutrition professionals</a:t>
          </a:r>
        </a:p>
      </dgm:t>
    </dgm:pt>
    <dgm:pt modelId="{0C96653A-CCC7-43F0-A2E6-58C0A3909AFD}" type="parTrans" cxnId="{13522AE0-88C6-4AAD-9A0C-A81E4A5E1FAF}">
      <dgm:prSet/>
      <dgm:spPr/>
      <dgm:t>
        <a:bodyPr/>
        <a:lstStyle/>
        <a:p>
          <a:endParaRPr lang="en-US"/>
        </a:p>
      </dgm:t>
    </dgm:pt>
    <dgm:pt modelId="{3F98747D-2624-4B48-BBCC-84AC2CFC9691}" type="sibTrans" cxnId="{13522AE0-88C6-4AAD-9A0C-A81E4A5E1FAF}">
      <dgm:prSet/>
      <dgm:spPr/>
      <dgm:t>
        <a:bodyPr/>
        <a:lstStyle/>
        <a:p>
          <a:endParaRPr lang="en-US"/>
        </a:p>
      </dgm:t>
    </dgm:pt>
    <dgm:pt modelId="{9F849CFE-378E-4D6D-BABF-ED91E7CF7F8E}">
      <dgm:prSet/>
      <dgm:spPr/>
      <dgm:t>
        <a:bodyPr/>
        <a:lstStyle/>
        <a:p>
          <a:pPr>
            <a:defRPr cap="all"/>
          </a:pPr>
          <a:r>
            <a:rPr lang="en-US" b="1"/>
            <a:t>State standards help consumers FIND RDN</a:t>
          </a:r>
        </a:p>
      </dgm:t>
    </dgm:pt>
    <dgm:pt modelId="{D488E3FD-5186-4A1C-8E66-7340624EB524}" type="parTrans" cxnId="{AEFDA844-5850-4A3A-92B6-272655B39594}">
      <dgm:prSet/>
      <dgm:spPr/>
      <dgm:t>
        <a:bodyPr/>
        <a:lstStyle/>
        <a:p>
          <a:endParaRPr lang="en-US"/>
        </a:p>
      </dgm:t>
    </dgm:pt>
    <dgm:pt modelId="{3C369679-FB1E-4944-95E0-78E760E619BD}" type="sibTrans" cxnId="{AEFDA844-5850-4A3A-92B6-272655B39594}">
      <dgm:prSet/>
      <dgm:spPr/>
      <dgm:t>
        <a:bodyPr/>
        <a:lstStyle/>
        <a:p>
          <a:endParaRPr lang="en-US"/>
        </a:p>
      </dgm:t>
    </dgm:pt>
    <dgm:pt modelId="{52D7C83A-FA13-43C3-80C0-A4B1107FE556}">
      <dgm:prSet/>
      <dgm:spPr/>
      <dgm:t>
        <a:bodyPr/>
        <a:lstStyle/>
        <a:p>
          <a:pPr>
            <a:defRPr cap="all"/>
          </a:pPr>
          <a:r>
            <a:rPr lang="en-US" b="1"/>
            <a:t>Protects Public Safety from incompetent individuals</a:t>
          </a:r>
        </a:p>
      </dgm:t>
    </dgm:pt>
    <dgm:pt modelId="{1F1EBB67-6E82-44AE-B23B-E84162473141}" type="parTrans" cxnId="{50185EC4-704D-40C9-8C06-DCD891AA78F1}">
      <dgm:prSet/>
      <dgm:spPr/>
      <dgm:t>
        <a:bodyPr/>
        <a:lstStyle/>
        <a:p>
          <a:endParaRPr lang="en-US"/>
        </a:p>
      </dgm:t>
    </dgm:pt>
    <dgm:pt modelId="{5377C4FC-FFD0-43DA-AA4C-01BCC890F04B}" type="sibTrans" cxnId="{50185EC4-704D-40C9-8C06-DCD891AA78F1}">
      <dgm:prSet/>
      <dgm:spPr/>
      <dgm:t>
        <a:bodyPr/>
        <a:lstStyle/>
        <a:p>
          <a:endParaRPr lang="en-US"/>
        </a:p>
      </dgm:t>
    </dgm:pt>
    <dgm:pt modelId="{928005F0-4787-4B6F-BB56-06695FF8FE20}" type="pres">
      <dgm:prSet presAssocID="{2F96FE7A-2391-4E00-BDA1-B2DDCC67738C}" presName="diagram" presStyleCnt="0">
        <dgm:presLayoutVars>
          <dgm:dir/>
          <dgm:resizeHandles val="exact"/>
        </dgm:presLayoutVars>
      </dgm:prSet>
      <dgm:spPr/>
    </dgm:pt>
    <dgm:pt modelId="{2469510E-C743-42A4-A2BD-22C7A031DC87}" type="pres">
      <dgm:prSet presAssocID="{D613A2EA-0330-45EF-9A2F-831D9ABC9069}" presName="node" presStyleLbl="node1" presStyleIdx="0" presStyleCnt="3">
        <dgm:presLayoutVars>
          <dgm:bulletEnabled val="1"/>
        </dgm:presLayoutVars>
      </dgm:prSet>
      <dgm:spPr/>
    </dgm:pt>
    <dgm:pt modelId="{43E87FD0-7F74-48DA-A2BF-B4FCEA9997F2}" type="pres">
      <dgm:prSet presAssocID="{3F98747D-2624-4B48-BBCC-84AC2CFC9691}" presName="sibTrans" presStyleCnt="0"/>
      <dgm:spPr/>
    </dgm:pt>
    <dgm:pt modelId="{626C91AD-0C9C-458A-91B5-A9C93A2E4E82}" type="pres">
      <dgm:prSet presAssocID="{9F849CFE-378E-4D6D-BABF-ED91E7CF7F8E}" presName="node" presStyleLbl="node1" presStyleIdx="1" presStyleCnt="3">
        <dgm:presLayoutVars>
          <dgm:bulletEnabled val="1"/>
        </dgm:presLayoutVars>
      </dgm:prSet>
      <dgm:spPr/>
    </dgm:pt>
    <dgm:pt modelId="{FCABAE45-446E-4DDA-B7D1-3D35BAB88A88}" type="pres">
      <dgm:prSet presAssocID="{3C369679-FB1E-4944-95E0-78E760E619BD}" presName="sibTrans" presStyleCnt="0"/>
      <dgm:spPr/>
    </dgm:pt>
    <dgm:pt modelId="{147C5C92-D3FC-4C6B-9681-30A807123FCD}" type="pres">
      <dgm:prSet presAssocID="{52D7C83A-FA13-43C3-80C0-A4B1107FE556}" presName="node" presStyleLbl="node1" presStyleIdx="2" presStyleCnt="3">
        <dgm:presLayoutVars>
          <dgm:bulletEnabled val="1"/>
        </dgm:presLayoutVars>
      </dgm:prSet>
      <dgm:spPr/>
    </dgm:pt>
  </dgm:ptLst>
  <dgm:cxnLst>
    <dgm:cxn modelId="{928E8529-69E1-47C4-9A8C-CBACBBD2B6DE}" type="presOf" srcId="{52D7C83A-FA13-43C3-80C0-A4B1107FE556}" destId="{147C5C92-D3FC-4C6B-9681-30A807123FCD}" srcOrd="0" destOrd="0" presId="urn:microsoft.com/office/officeart/2005/8/layout/default"/>
    <dgm:cxn modelId="{AEFDA844-5850-4A3A-92B6-272655B39594}" srcId="{2F96FE7A-2391-4E00-BDA1-B2DDCC67738C}" destId="{9F849CFE-378E-4D6D-BABF-ED91E7CF7F8E}" srcOrd="1" destOrd="0" parTransId="{D488E3FD-5186-4A1C-8E66-7340624EB524}" sibTransId="{3C369679-FB1E-4944-95E0-78E760E619BD}"/>
    <dgm:cxn modelId="{6D3B7673-920A-4C55-9A55-C1CE20FDA7FC}" type="presOf" srcId="{2F96FE7A-2391-4E00-BDA1-B2DDCC67738C}" destId="{928005F0-4787-4B6F-BB56-06695FF8FE20}" srcOrd="0" destOrd="0" presId="urn:microsoft.com/office/officeart/2005/8/layout/default"/>
    <dgm:cxn modelId="{5E1F7383-49C3-4765-991E-0D4B3310565D}" type="presOf" srcId="{9F849CFE-378E-4D6D-BABF-ED91E7CF7F8E}" destId="{626C91AD-0C9C-458A-91B5-A9C93A2E4E82}" srcOrd="0" destOrd="0" presId="urn:microsoft.com/office/officeart/2005/8/layout/default"/>
    <dgm:cxn modelId="{50185EC4-704D-40C9-8C06-DCD891AA78F1}" srcId="{2F96FE7A-2391-4E00-BDA1-B2DDCC67738C}" destId="{52D7C83A-FA13-43C3-80C0-A4B1107FE556}" srcOrd="2" destOrd="0" parTransId="{1F1EBB67-6E82-44AE-B23B-E84162473141}" sibTransId="{5377C4FC-FFD0-43DA-AA4C-01BCC890F04B}"/>
    <dgm:cxn modelId="{13522AE0-88C6-4AAD-9A0C-A81E4A5E1FAF}" srcId="{2F96FE7A-2391-4E00-BDA1-B2DDCC67738C}" destId="{D613A2EA-0330-45EF-9A2F-831D9ABC9069}" srcOrd="0" destOrd="0" parTransId="{0C96653A-CCC7-43F0-A2E6-58C0A3909AFD}" sibTransId="{3F98747D-2624-4B48-BBCC-84AC2CFC9691}"/>
    <dgm:cxn modelId="{7E298CE7-3089-4837-A1EC-4E114E93CB3F}" type="presOf" srcId="{D613A2EA-0330-45EF-9A2F-831D9ABC9069}" destId="{2469510E-C743-42A4-A2BD-22C7A031DC87}" srcOrd="0" destOrd="0" presId="urn:microsoft.com/office/officeart/2005/8/layout/default"/>
    <dgm:cxn modelId="{5CC9DFDC-6106-4E44-8CBF-7A0846993E1B}" type="presParOf" srcId="{928005F0-4787-4B6F-BB56-06695FF8FE20}" destId="{2469510E-C743-42A4-A2BD-22C7A031DC87}" srcOrd="0" destOrd="0" presId="urn:microsoft.com/office/officeart/2005/8/layout/default"/>
    <dgm:cxn modelId="{555A4578-348D-4C0D-8A13-82E6DFF9F8DD}" type="presParOf" srcId="{928005F0-4787-4B6F-BB56-06695FF8FE20}" destId="{43E87FD0-7F74-48DA-A2BF-B4FCEA9997F2}" srcOrd="1" destOrd="0" presId="urn:microsoft.com/office/officeart/2005/8/layout/default"/>
    <dgm:cxn modelId="{720F4F55-037C-4324-BDF0-E6CFDAEE1768}" type="presParOf" srcId="{928005F0-4787-4B6F-BB56-06695FF8FE20}" destId="{626C91AD-0C9C-458A-91B5-A9C93A2E4E82}" srcOrd="2" destOrd="0" presId="urn:microsoft.com/office/officeart/2005/8/layout/default"/>
    <dgm:cxn modelId="{5E9D01B8-FE3F-4B1A-9EBA-E8F1A16C1FCE}" type="presParOf" srcId="{928005F0-4787-4B6F-BB56-06695FF8FE20}" destId="{FCABAE45-446E-4DDA-B7D1-3D35BAB88A88}" srcOrd="3" destOrd="0" presId="urn:microsoft.com/office/officeart/2005/8/layout/default"/>
    <dgm:cxn modelId="{253AD75E-59F9-4675-961C-1370C426C1C4}" type="presParOf" srcId="{928005F0-4787-4B6F-BB56-06695FF8FE20}" destId="{147C5C92-D3FC-4C6B-9681-30A807123F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6FE7A-2391-4E00-BDA1-B2DDCC67738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13A2EA-0330-45EF-9A2F-831D9ABC906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defRPr cap="all"/>
          </a:pPr>
          <a:r>
            <a:rPr lang="en-US" b="1" dirty="0"/>
            <a:t>ASSURES PUBLIC, health insurance, government of RDN competence</a:t>
          </a:r>
        </a:p>
      </dgm:t>
    </dgm:pt>
    <dgm:pt modelId="{0C96653A-CCC7-43F0-A2E6-58C0A3909AFD}" type="parTrans" cxnId="{13522AE0-88C6-4AAD-9A0C-A81E4A5E1FAF}">
      <dgm:prSet/>
      <dgm:spPr/>
      <dgm:t>
        <a:bodyPr/>
        <a:lstStyle/>
        <a:p>
          <a:endParaRPr lang="en-US"/>
        </a:p>
      </dgm:t>
    </dgm:pt>
    <dgm:pt modelId="{3F98747D-2624-4B48-BBCC-84AC2CFC9691}" type="sibTrans" cxnId="{13522AE0-88C6-4AAD-9A0C-A81E4A5E1FAF}">
      <dgm:prSet/>
      <dgm:spPr/>
      <dgm:t>
        <a:bodyPr/>
        <a:lstStyle/>
        <a:p>
          <a:endParaRPr lang="en-US"/>
        </a:p>
      </dgm:t>
    </dgm:pt>
    <dgm:pt modelId="{9F849CFE-378E-4D6D-BABF-ED91E7CF7F8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cap="all"/>
          </a:pPr>
          <a:r>
            <a:rPr lang="en-US" b="1" dirty="0"/>
            <a:t>RDN MUST COMPLY WITH LAWS TO RECEIVE REIMBURSEMENT FOR SERVICES.</a:t>
          </a:r>
        </a:p>
      </dgm:t>
    </dgm:pt>
    <dgm:pt modelId="{D488E3FD-5186-4A1C-8E66-7340624EB524}" type="parTrans" cxnId="{AEFDA844-5850-4A3A-92B6-272655B39594}">
      <dgm:prSet/>
      <dgm:spPr/>
      <dgm:t>
        <a:bodyPr/>
        <a:lstStyle/>
        <a:p>
          <a:endParaRPr lang="en-US"/>
        </a:p>
      </dgm:t>
    </dgm:pt>
    <dgm:pt modelId="{3C369679-FB1E-4944-95E0-78E760E619BD}" type="sibTrans" cxnId="{AEFDA844-5850-4A3A-92B6-272655B39594}">
      <dgm:prSet/>
      <dgm:spPr/>
      <dgm:t>
        <a:bodyPr/>
        <a:lstStyle/>
        <a:p>
          <a:endParaRPr lang="en-US"/>
        </a:p>
      </dgm:t>
    </dgm:pt>
    <dgm:pt modelId="{52D7C83A-FA13-43C3-80C0-A4B1107FE5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cap="all"/>
          </a:pPr>
          <a:r>
            <a:rPr lang="en-US" b="1" dirty="0"/>
            <a:t>OPEN UP PROFESSIONAL Opportunities (CONFIDENCE W/OVERSIGHT)</a:t>
          </a:r>
        </a:p>
      </dgm:t>
    </dgm:pt>
    <dgm:pt modelId="{1F1EBB67-6E82-44AE-B23B-E84162473141}" type="parTrans" cxnId="{50185EC4-704D-40C9-8C06-DCD891AA78F1}">
      <dgm:prSet/>
      <dgm:spPr/>
      <dgm:t>
        <a:bodyPr/>
        <a:lstStyle/>
        <a:p>
          <a:endParaRPr lang="en-US"/>
        </a:p>
      </dgm:t>
    </dgm:pt>
    <dgm:pt modelId="{5377C4FC-FFD0-43DA-AA4C-01BCC890F04B}" type="sibTrans" cxnId="{50185EC4-704D-40C9-8C06-DCD891AA78F1}">
      <dgm:prSet/>
      <dgm:spPr/>
      <dgm:t>
        <a:bodyPr/>
        <a:lstStyle/>
        <a:p>
          <a:endParaRPr lang="en-US"/>
        </a:p>
      </dgm:t>
    </dgm:pt>
    <dgm:pt modelId="{10E978E5-57B5-49F2-8414-E107C3EA630C}" type="pres">
      <dgm:prSet presAssocID="{2F96FE7A-2391-4E00-BDA1-B2DDCC67738C}" presName="diagram" presStyleCnt="0">
        <dgm:presLayoutVars>
          <dgm:dir/>
          <dgm:resizeHandles val="exact"/>
        </dgm:presLayoutVars>
      </dgm:prSet>
      <dgm:spPr/>
    </dgm:pt>
    <dgm:pt modelId="{EA5DC648-A063-497D-9437-9A63BCE84BDE}" type="pres">
      <dgm:prSet presAssocID="{D613A2EA-0330-45EF-9A2F-831D9ABC9069}" presName="node" presStyleLbl="node1" presStyleIdx="0" presStyleCnt="3">
        <dgm:presLayoutVars>
          <dgm:bulletEnabled val="1"/>
        </dgm:presLayoutVars>
      </dgm:prSet>
      <dgm:spPr/>
    </dgm:pt>
    <dgm:pt modelId="{34CE1594-D194-4751-AA01-BD08A8E1465B}" type="pres">
      <dgm:prSet presAssocID="{3F98747D-2624-4B48-BBCC-84AC2CFC9691}" presName="sibTrans" presStyleCnt="0"/>
      <dgm:spPr/>
    </dgm:pt>
    <dgm:pt modelId="{CA49E56E-C2AE-4845-9349-67EEB6D6639D}" type="pres">
      <dgm:prSet presAssocID="{9F849CFE-378E-4D6D-BABF-ED91E7CF7F8E}" presName="node" presStyleLbl="node1" presStyleIdx="1" presStyleCnt="3">
        <dgm:presLayoutVars>
          <dgm:bulletEnabled val="1"/>
        </dgm:presLayoutVars>
      </dgm:prSet>
      <dgm:spPr/>
    </dgm:pt>
    <dgm:pt modelId="{9C34746F-B009-4C8D-9BF9-32B794A8F5FE}" type="pres">
      <dgm:prSet presAssocID="{3C369679-FB1E-4944-95E0-78E760E619BD}" presName="sibTrans" presStyleCnt="0"/>
      <dgm:spPr/>
    </dgm:pt>
    <dgm:pt modelId="{9F3F9C9B-2A8F-4172-BF67-F6DC49B87673}" type="pres">
      <dgm:prSet presAssocID="{52D7C83A-FA13-43C3-80C0-A4B1107FE556}" presName="node" presStyleLbl="node1" presStyleIdx="2" presStyleCnt="3">
        <dgm:presLayoutVars>
          <dgm:bulletEnabled val="1"/>
        </dgm:presLayoutVars>
      </dgm:prSet>
      <dgm:spPr/>
    </dgm:pt>
  </dgm:ptLst>
  <dgm:cxnLst>
    <dgm:cxn modelId="{22D8D60E-AC50-4CEC-9C5D-F6D31E2C8C4E}" type="presOf" srcId="{D613A2EA-0330-45EF-9A2F-831D9ABC9069}" destId="{EA5DC648-A063-497D-9437-9A63BCE84BDE}" srcOrd="0" destOrd="0" presId="urn:microsoft.com/office/officeart/2005/8/layout/default"/>
    <dgm:cxn modelId="{AEFDA844-5850-4A3A-92B6-272655B39594}" srcId="{2F96FE7A-2391-4E00-BDA1-B2DDCC67738C}" destId="{9F849CFE-378E-4D6D-BABF-ED91E7CF7F8E}" srcOrd="1" destOrd="0" parTransId="{D488E3FD-5186-4A1C-8E66-7340624EB524}" sibTransId="{3C369679-FB1E-4944-95E0-78E760E619BD}"/>
    <dgm:cxn modelId="{09CC9391-85C2-4690-AFB0-3721CB3E3F28}" type="presOf" srcId="{9F849CFE-378E-4D6D-BABF-ED91E7CF7F8E}" destId="{CA49E56E-C2AE-4845-9349-67EEB6D6639D}" srcOrd="0" destOrd="0" presId="urn:microsoft.com/office/officeart/2005/8/layout/default"/>
    <dgm:cxn modelId="{48C42FA8-B2D0-47EB-AA22-7781DBFE7AB7}" type="presOf" srcId="{2F96FE7A-2391-4E00-BDA1-B2DDCC67738C}" destId="{10E978E5-57B5-49F2-8414-E107C3EA630C}" srcOrd="0" destOrd="0" presId="urn:microsoft.com/office/officeart/2005/8/layout/default"/>
    <dgm:cxn modelId="{50185EC4-704D-40C9-8C06-DCD891AA78F1}" srcId="{2F96FE7A-2391-4E00-BDA1-B2DDCC67738C}" destId="{52D7C83A-FA13-43C3-80C0-A4B1107FE556}" srcOrd="2" destOrd="0" parTransId="{1F1EBB67-6E82-44AE-B23B-E84162473141}" sibTransId="{5377C4FC-FFD0-43DA-AA4C-01BCC890F04B}"/>
    <dgm:cxn modelId="{13522AE0-88C6-4AAD-9A0C-A81E4A5E1FAF}" srcId="{2F96FE7A-2391-4E00-BDA1-B2DDCC67738C}" destId="{D613A2EA-0330-45EF-9A2F-831D9ABC9069}" srcOrd="0" destOrd="0" parTransId="{0C96653A-CCC7-43F0-A2E6-58C0A3909AFD}" sibTransId="{3F98747D-2624-4B48-BBCC-84AC2CFC9691}"/>
    <dgm:cxn modelId="{26DE54E9-CFF4-485B-B9D1-F84967AA97D9}" type="presOf" srcId="{52D7C83A-FA13-43C3-80C0-A4B1107FE556}" destId="{9F3F9C9B-2A8F-4172-BF67-F6DC49B87673}" srcOrd="0" destOrd="0" presId="urn:microsoft.com/office/officeart/2005/8/layout/default"/>
    <dgm:cxn modelId="{9A04FA37-4F67-4539-B4A2-0748C7264CFB}" type="presParOf" srcId="{10E978E5-57B5-49F2-8414-E107C3EA630C}" destId="{EA5DC648-A063-497D-9437-9A63BCE84BDE}" srcOrd="0" destOrd="0" presId="urn:microsoft.com/office/officeart/2005/8/layout/default"/>
    <dgm:cxn modelId="{160FE7A9-9832-4F4D-AD49-44E36D109A96}" type="presParOf" srcId="{10E978E5-57B5-49F2-8414-E107C3EA630C}" destId="{34CE1594-D194-4751-AA01-BD08A8E1465B}" srcOrd="1" destOrd="0" presId="urn:microsoft.com/office/officeart/2005/8/layout/default"/>
    <dgm:cxn modelId="{3883B2F9-DD03-4059-BF38-E4AC607E3CF5}" type="presParOf" srcId="{10E978E5-57B5-49F2-8414-E107C3EA630C}" destId="{CA49E56E-C2AE-4845-9349-67EEB6D6639D}" srcOrd="2" destOrd="0" presId="urn:microsoft.com/office/officeart/2005/8/layout/default"/>
    <dgm:cxn modelId="{27954156-6A5E-4A50-AF46-C65AD787C389}" type="presParOf" srcId="{10E978E5-57B5-49F2-8414-E107C3EA630C}" destId="{9C34746F-B009-4C8D-9BF9-32B794A8F5FE}" srcOrd="3" destOrd="0" presId="urn:microsoft.com/office/officeart/2005/8/layout/default"/>
    <dgm:cxn modelId="{75396E4C-E002-4D6B-9853-E2313DD9F05C}" type="presParOf" srcId="{10E978E5-57B5-49F2-8414-E107C3EA630C}" destId="{9F3F9C9B-2A8F-4172-BF67-F6DC49B876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5EFB4-FD48-444D-BFDD-0C63F7729031}">
      <dsp:nvSpPr>
        <dsp:cNvPr id="0" name=""/>
        <dsp:cNvSpPr/>
      </dsp:nvSpPr>
      <dsp:spPr>
        <a:xfrm>
          <a:off x="0" y="2846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9CF3-1B1C-4FB7-9C32-6D16DF04307F}">
      <dsp:nvSpPr>
        <dsp:cNvPr id="0" name=""/>
        <dsp:cNvSpPr/>
      </dsp:nvSpPr>
      <dsp:spPr>
        <a:xfrm>
          <a:off x="436383" y="327429"/>
          <a:ext cx="793424" cy="793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7C67D-9440-477D-8F8E-485D33ED59F4}">
      <dsp:nvSpPr>
        <dsp:cNvPr id="0" name=""/>
        <dsp:cNvSpPr/>
      </dsp:nvSpPr>
      <dsp:spPr>
        <a:xfrm>
          <a:off x="1666192" y="2846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Plan at most a FOUR-MINUTE PITCH. </a:t>
          </a:r>
          <a:endParaRPr lang="en-US" sz="2200" kern="1200"/>
        </a:p>
      </dsp:txBody>
      <dsp:txXfrm>
        <a:off x="1666192" y="2846"/>
        <a:ext cx="6582399" cy="1442590"/>
      </dsp:txXfrm>
    </dsp:sp>
    <dsp:sp modelId="{204F9C6B-F5F9-4541-B3AA-0726C4F3A018}">
      <dsp:nvSpPr>
        <dsp:cNvPr id="0" name=""/>
        <dsp:cNvSpPr/>
      </dsp:nvSpPr>
      <dsp:spPr>
        <a:xfrm>
          <a:off x="0" y="1806084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A0683-54EF-40D4-8730-3EDAB5170566}">
      <dsp:nvSpPr>
        <dsp:cNvPr id="0" name=""/>
        <dsp:cNvSpPr/>
      </dsp:nvSpPr>
      <dsp:spPr>
        <a:xfrm>
          <a:off x="436383" y="2130667"/>
          <a:ext cx="793424" cy="793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0CD2-F73D-4A68-A6BF-43859C0422AC}">
      <dsp:nvSpPr>
        <dsp:cNvPr id="0" name=""/>
        <dsp:cNvSpPr/>
      </dsp:nvSpPr>
      <dsp:spPr>
        <a:xfrm>
          <a:off x="1666192" y="1806084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/>
            <a:t>1.  ASK for what you want (sponsor the legislation)</a:t>
          </a:r>
          <a:endParaRPr lang="en-US" sz="2200" kern="1200" dirty="0"/>
        </a:p>
      </dsp:txBody>
      <dsp:txXfrm>
        <a:off x="1666192" y="1806084"/>
        <a:ext cx="6582399" cy="1442590"/>
      </dsp:txXfrm>
    </dsp:sp>
    <dsp:sp modelId="{09EB7846-D73E-4581-A1FB-87B1E1944370}">
      <dsp:nvSpPr>
        <dsp:cNvPr id="0" name=""/>
        <dsp:cNvSpPr/>
      </dsp:nvSpPr>
      <dsp:spPr>
        <a:xfrm>
          <a:off x="0" y="3609323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64FD8-E276-4A34-B2DC-E2DC4F915E36}">
      <dsp:nvSpPr>
        <dsp:cNvPr id="0" name=""/>
        <dsp:cNvSpPr/>
      </dsp:nvSpPr>
      <dsp:spPr>
        <a:xfrm>
          <a:off x="436383" y="3933906"/>
          <a:ext cx="793424" cy="793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0BB9-32EA-4B43-AFCB-71D75393C97C}">
      <dsp:nvSpPr>
        <dsp:cNvPr id="0" name=""/>
        <dsp:cNvSpPr/>
      </dsp:nvSpPr>
      <dsp:spPr>
        <a:xfrm>
          <a:off x="1666192" y="3609323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2.  Give examples of WHY the legislation is needed </a:t>
          </a:r>
          <a:endParaRPr lang="en-US" sz="2200" kern="1200"/>
        </a:p>
      </dsp:txBody>
      <dsp:txXfrm>
        <a:off x="1666192" y="3609323"/>
        <a:ext cx="6582399" cy="1442590"/>
      </dsp:txXfrm>
    </dsp:sp>
    <dsp:sp modelId="{A15F7520-73B3-4303-AE88-027536826104}">
      <dsp:nvSpPr>
        <dsp:cNvPr id="0" name=""/>
        <dsp:cNvSpPr/>
      </dsp:nvSpPr>
      <dsp:spPr>
        <a:xfrm>
          <a:off x="0" y="5412561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C9BC8-7C1E-4E88-BBE9-6157E173ACBA}">
      <dsp:nvSpPr>
        <dsp:cNvPr id="0" name=""/>
        <dsp:cNvSpPr/>
      </dsp:nvSpPr>
      <dsp:spPr>
        <a:xfrm>
          <a:off x="436383" y="5737144"/>
          <a:ext cx="793424" cy="793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D592-ABE0-4367-AEA2-C3EB357E5926}">
      <dsp:nvSpPr>
        <dsp:cNvPr id="0" name=""/>
        <dsp:cNvSpPr/>
      </dsp:nvSpPr>
      <dsp:spPr>
        <a:xfrm>
          <a:off x="1666192" y="5412561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/>
            <a:t>3.  ASK for what you want again (Clear and concise)</a:t>
          </a:r>
          <a:endParaRPr lang="en-US" sz="2200" kern="1200" dirty="0"/>
        </a:p>
      </dsp:txBody>
      <dsp:txXfrm>
        <a:off x="1666192" y="5412561"/>
        <a:ext cx="6582399" cy="1442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5EFB4-FD48-444D-BFDD-0C63F7729031}">
      <dsp:nvSpPr>
        <dsp:cNvPr id="0" name=""/>
        <dsp:cNvSpPr/>
      </dsp:nvSpPr>
      <dsp:spPr>
        <a:xfrm>
          <a:off x="0" y="2846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9CF3-1B1C-4FB7-9C32-6D16DF04307F}">
      <dsp:nvSpPr>
        <dsp:cNvPr id="0" name=""/>
        <dsp:cNvSpPr/>
      </dsp:nvSpPr>
      <dsp:spPr>
        <a:xfrm>
          <a:off x="436383" y="327429"/>
          <a:ext cx="793424" cy="793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7C67D-9440-477D-8F8E-485D33ED59F4}">
      <dsp:nvSpPr>
        <dsp:cNvPr id="0" name=""/>
        <dsp:cNvSpPr/>
      </dsp:nvSpPr>
      <dsp:spPr>
        <a:xfrm>
          <a:off x="1666192" y="2846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Plan at most a FOUR-MINUTE PITCH. </a:t>
          </a:r>
          <a:endParaRPr lang="en-US" sz="2200" kern="1200"/>
        </a:p>
      </dsp:txBody>
      <dsp:txXfrm>
        <a:off x="1666192" y="2846"/>
        <a:ext cx="6582399" cy="1442590"/>
      </dsp:txXfrm>
    </dsp:sp>
    <dsp:sp modelId="{204F9C6B-F5F9-4541-B3AA-0726C4F3A018}">
      <dsp:nvSpPr>
        <dsp:cNvPr id="0" name=""/>
        <dsp:cNvSpPr/>
      </dsp:nvSpPr>
      <dsp:spPr>
        <a:xfrm>
          <a:off x="0" y="1806084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A0683-54EF-40D4-8730-3EDAB5170566}">
      <dsp:nvSpPr>
        <dsp:cNvPr id="0" name=""/>
        <dsp:cNvSpPr/>
      </dsp:nvSpPr>
      <dsp:spPr>
        <a:xfrm>
          <a:off x="436383" y="2130667"/>
          <a:ext cx="793424" cy="793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0CD2-F73D-4A68-A6BF-43859C0422AC}">
      <dsp:nvSpPr>
        <dsp:cNvPr id="0" name=""/>
        <dsp:cNvSpPr/>
      </dsp:nvSpPr>
      <dsp:spPr>
        <a:xfrm>
          <a:off x="1666192" y="1806084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/>
            <a:t>1.  ASK for what you want (sponsor the legislation)</a:t>
          </a:r>
          <a:endParaRPr lang="en-US" sz="2200" kern="1200" dirty="0"/>
        </a:p>
      </dsp:txBody>
      <dsp:txXfrm>
        <a:off x="1666192" y="1806084"/>
        <a:ext cx="6582399" cy="1442590"/>
      </dsp:txXfrm>
    </dsp:sp>
    <dsp:sp modelId="{09EB7846-D73E-4581-A1FB-87B1E1944370}">
      <dsp:nvSpPr>
        <dsp:cNvPr id="0" name=""/>
        <dsp:cNvSpPr/>
      </dsp:nvSpPr>
      <dsp:spPr>
        <a:xfrm>
          <a:off x="0" y="3609323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64FD8-E276-4A34-B2DC-E2DC4F915E36}">
      <dsp:nvSpPr>
        <dsp:cNvPr id="0" name=""/>
        <dsp:cNvSpPr/>
      </dsp:nvSpPr>
      <dsp:spPr>
        <a:xfrm>
          <a:off x="436383" y="3933906"/>
          <a:ext cx="793424" cy="793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0BB9-32EA-4B43-AFCB-71D75393C97C}">
      <dsp:nvSpPr>
        <dsp:cNvPr id="0" name=""/>
        <dsp:cNvSpPr/>
      </dsp:nvSpPr>
      <dsp:spPr>
        <a:xfrm>
          <a:off x="1666192" y="3609323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2.  Give examples of WHY the legislation is needed </a:t>
          </a:r>
          <a:endParaRPr lang="en-US" sz="2200" kern="1200"/>
        </a:p>
      </dsp:txBody>
      <dsp:txXfrm>
        <a:off x="1666192" y="3609323"/>
        <a:ext cx="6582399" cy="1442590"/>
      </dsp:txXfrm>
    </dsp:sp>
    <dsp:sp modelId="{A15F7520-73B3-4303-AE88-027536826104}">
      <dsp:nvSpPr>
        <dsp:cNvPr id="0" name=""/>
        <dsp:cNvSpPr/>
      </dsp:nvSpPr>
      <dsp:spPr>
        <a:xfrm>
          <a:off x="0" y="5412561"/>
          <a:ext cx="8248592" cy="14425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C9BC8-7C1E-4E88-BBE9-6157E173ACBA}">
      <dsp:nvSpPr>
        <dsp:cNvPr id="0" name=""/>
        <dsp:cNvSpPr/>
      </dsp:nvSpPr>
      <dsp:spPr>
        <a:xfrm>
          <a:off x="436383" y="5737144"/>
          <a:ext cx="793424" cy="793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D592-ABE0-4367-AEA2-C3EB357E5926}">
      <dsp:nvSpPr>
        <dsp:cNvPr id="0" name=""/>
        <dsp:cNvSpPr/>
      </dsp:nvSpPr>
      <dsp:spPr>
        <a:xfrm>
          <a:off x="1666192" y="5412561"/>
          <a:ext cx="6582399" cy="144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4" tIns="152674" rIns="152674" bIns="152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/>
            <a:t>3.  ASK for what you want again (Clear and concise)</a:t>
          </a:r>
          <a:endParaRPr lang="en-US" sz="2200" kern="1200" dirty="0"/>
        </a:p>
      </dsp:txBody>
      <dsp:txXfrm>
        <a:off x="1666192" y="5412561"/>
        <a:ext cx="6582399" cy="1442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510E-C743-42A4-A2BD-22C7A031DC87}">
      <dsp:nvSpPr>
        <dsp:cNvPr id="0" name=""/>
        <dsp:cNvSpPr/>
      </dsp:nvSpPr>
      <dsp:spPr>
        <a:xfrm>
          <a:off x="0" y="756754"/>
          <a:ext cx="3073464" cy="18440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Access to qualified nutrition professionals</a:t>
          </a:r>
        </a:p>
      </dsp:txBody>
      <dsp:txXfrm>
        <a:off x="0" y="756754"/>
        <a:ext cx="3073464" cy="1844078"/>
      </dsp:txXfrm>
    </dsp:sp>
    <dsp:sp modelId="{626C91AD-0C9C-458A-91B5-A9C93A2E4E82}">
      <dsp:nvSpPr>
        <dsp:cNvPr id="0" name=""/>
        <dsp:cNvSpPr/>
      </dsp:nvSpPr>
      <dsp:spPr>
        <a:xfrm>
          <a:off x="3380811" y="756754"/>
          <a:ext cx="3073464" cy="1844078"/>
        </a:xfrm>
        <a:prstGeom prst="rect">
          <a:avLst/>
        </a:prstGeom>
        <a:solidFill>
          <a:schemeClr val="accent5">
            <a:hueOff val="-9360190"/>
            <a:satOff val="12758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State standards help consumers FIND RDN</a:t>
          </a:r>
        </a:p>
      </dsp:txBody>
      <dsp:txXfrm>
        <a:off x="3380811" y="756754"/>
        <a:ext cx="3073464" cy="1844078"/>
      </dsp:txXfrm>
    </dsp:sp>
    <dsp:sp modelId="{147C5C92-D3FC-4C6B-9681-30A807123FCD}">
      <dsp:nvSpPr>
        <dsp:cNvPr id="0" name=""/>
        <dsp:cNvSpPr/>
      </dsp:nvSpPr>
      <dsp:spPr>
        <a:xfrm>
          <a:off x="6761622" y="756754"/>
          <a:ext cx="3073464" cy="1844078"/>
        </a:xfrm>
        <a:prstGeom prst="rect">
          <a:avLst/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Protects Public Safety from incompetent individuals</a:t>
          </a:r>
        </a:p>
      </dsp:txBody>
      <dsp:txXfrm>
        <a:off x="6761622" y="756754"/>
        <a:ext cx="3073464" cy="1844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C648-A063-497D-9437-9A63BCE84BDE}">
      <dsp:nvSpPr>
        <dsp:cNvPr id="0" name=""/>
        <dsp:cNvSpPr/>
      </dsp:nvSpPr>
      <dsp:spPr>
        <a:xfrm>
          <a:off x="0" y="756754"/>
          <a:ext cx="3073464" cy="1844078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ASSURES PUBLIC, health insurance, government of RDN competence</a:t>
          </a:r>
        </a:p>
      </dsp:txBody>
      <dsp:txXfrm>
        <a:off x="0" y="756754"/>
        <a:ext cx="3073464" cy="1844078"/>
      </dsp:txXfrm>
    </dsp:sp>
    <dsp:sp modelId="{CA49E56E-C2AE-4845-9349-67EEB6D6639D}">
      <dsp:nvSpPr>
        <dsp:cNvPr id="0" name=""/>
        <dsp:cNvSpPr/>
      </dsp:nvSpPr>
      <dsp:spPr>
        <a:xfrm>
          <a:off x="3380811" y="756754"/>
          <a:ext cx="3073464" cy="1844078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RDN MUST COMPLY WITH LAWS TO RECEIVE REIMBURSEMENT FOR SERVICES.</a:t>
          </a:r>
        </a:p>
      </dsp:txBody>
      <dsp:txXfrm>
        <a:off x="3380811" y="756754"/>
        <a:ext cx="3073464" cy="1844078"/>
      </dsp:txXfrm>
    </dsp:sp>
    <dsp:sp modelId="{9F3F9C9B-2A8F-4172-BF67-F6DC49B87673}">
      <dsp:nvSpPr>
        <dsp:cNvPr id="0" name=""/>
        <dsp:cNvSpPr/>
      </dsp:nvSpPr>
      <dsp:spPr>
        <a:xfrm>
          <a:off x="6761622" y="756754"/>
          <a:ext cx="3073464" cy="18440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OPEN UP PROFESSIONAL Opportunities (CONFIDENCE W/OVERSIGHT)</a:t>
          </a:r>
        </a:p>
      </dsp:txBody>
      <dsp:txXfrm>
        <a:off x="6761622" y="756754"/>
        <a:ext cx="3073464" cy="184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e.utah.gov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9ED6A-09C4-4DFE-5FC5-2EBB9138A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63" y="1211563"/>
            <a:ext cx="6651933" cy="2412957"/>
          </a:xfrm>
        </p:spPr>
        <p:txBody>
          <a:bodyPr anchor="b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200" b="1" dirty="0">
                <a:solidFill>
                  <a:srgbClr val="C00000"/>
                </a:solidFill>
              </a:rPr>
              <a:t>WELCOME TO UTAH  LEGISLATIVE DAY!</a:t>
            </a:r>
            <a:br>
              <a:rPr lang="en-US" sz="4200" b="1" dirty="0">
                <a:solidFill>
                  <a:srgbClr val="C00000"/>
                </a:solidFill>
              </a:rPr>
            </a:br>
            <a:r>
              <a:rPr lang="en-US" sz="4200" b="1" dirty="0">
                <a:solidFill>
                  <a:srgbClr val="C00000"/>
                </a:solidFill>
              </a:rPr>
              <a:t>Jan. 31, 2024</a:t>
            </a:r>
            <a:endParaRPr lang="en-US" sz="42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Things to Do on Capitol Hill | Utah State Capitol">
            <a:extLst>
              <a:ext uri="{FF2B5EF4-FFF2-40B4-BE49-F238E27FC236}">
                <a16:creationId xmlns:a16="http://schemas.microsoft.com/office/drawing/2014/main" id="{ECF8BFD4-C439-7D4D-4E42-78C193D5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48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935D8-3744-D3FD-7C27-3371D9DE01B0}"/>
              </a:ext>
            </a:extLst>
          </p:cNvPr>
          <p:cNvSpPr txBox="1"/>
          <p:nvPr/>
        </p:nvSpPr>
        <p:spPr>
          <a:xfrm>
            <a:off x="468290" y="3688528"/>
            <a:ext cx="665193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/>
              <a:t>Advocacy Pillar Members: </a:t>
            </a:r>
          </a:p>
          <a:p>
            <a:r>
              <a:rPr lang="en-US" sz="2400" dirty="0"/>
              <a:t>Gina R. Ward, MS, RDN, CDCES</a:t>
            </a:r>
          </a:p>
          <a:p>
            <a:r>
              <a:rPr lang="en-US" sz="2400" dirty="0"/>
              <a:t>Nica Clark, PhD, RD</a:t>
            </a:r>
          </a:p>
          <a:p>
            <a:r>
              <a:rPr lang="en-US" sz="2400" dirty="0"/>
              <a:t>Jeremiah McGuire, MA, RDN, ACE-CPT</a:t>
            </a:r>
          </a:p>
          <a:p>
            <a:r>
              <a:rPr lang="en-US" sz="2400" dirty="0">
                <a:ea typeface="Meiryo"/>
              </a:rPr>
              <a:t>Dani Perez, RDN &amp; Heidi Wengreen, RD</a:t>
            </a:r>
          </a:p>
        </p:txBody>
      </p:sp>
    </p:spTree>
    <p:extLst>
      <p:ext uri="{BB962C8B-B14F-4D97-AF65-F5344CB8AC3E}">
        <p14:creationId xmlns:p14="http://schemas.microsoft.com/office/powerpoint/2010/main" val="30830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676EC-86D3-4DDA-E4F0-603F82C2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072" y="4349973"/>
            <a:ext cx="2902003" cy="2508026"/>
          </a:xfrm>
        </p:spPr>
        <p:txBody>
          <a:bodyPr/>
          <a:lstStyle/>
          <a:p>
            <a:r>
              <a:rPr lang="en-US" sz="1800" b="1" u="none" baseline="0" dirty="0">
                <a:solidFill>
                  <a:srgbClr val="C00000"/>
                </a:solidFill>
              </a:rPr>
              <a:t>REQUEST A MEETING WITH YOUR LEGISLATOR. If you’re lucky, you’ll get 15-30 minutes. </a:t>
            </a:r>
            <a:endParaRPr lang="en-US" sz="1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E965D-ADAB-28BC-79DD-DEF883E7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72" y="288854"/>
            <a:ext cx="2902003" cy="3872333"/>
          </a:xfrm>
          <a:prstGeom prst="rect">
            <a:avLst/>
          </a:prstGeom>
        </p:spPr>
      </p:pic>
      <p:graphicFrame>
        <p:nvGraphicFramePr>
          <p:cNvPr id="8" name="Picture Placeholder 2">
            <a:extLst>
              <a:ext uri="{FF2B5EF4-FFF2-40B4-BE49-F238E27FC236}">
                <a16:creationId xmlns:a16="http://schemas.microsoft.com/office/drawing/2014/main" id="{2D67735A-89D9-1987-1C98-993F83858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216275"/>
              </p:ext>
            </p:extLst>
          </p:nvPr>
        </p:nvGraphicFramePr>
        <p:xfrm>
          <a:off x="0" y="0"/>
          <a:ext cx="824859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30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960E78-2AB2-44CD-9D6D-3A87531D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5886" y="1052464"/>
            <a:ext cx="2966113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6490" y="3396996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FE10-7455-3814-1D0A-90772C115D8E}"/>
              </a:ext>
            </a:extLst>
          </p:cNvPr>
          <p:cNvSpPr>
            <a:spLocks/>
          </p:cNvSpPr>
          <p:nvPr/>
        </p:nvSpPr>
        <p:spPr>
          <a:xfrm>
            <a:off x="3947604" y="1298893"/>
            <a:ext cx="5067397" cy="452760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57784">
              <a:spcAft>
                <a:spcPts val="600"/>
              </a:spcAft>
            </a:pPr>
            <a:r>
              <a:rPr lang="en-US" sz="2400" b="1" u="sng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Registered Dietitian (RD)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Masters degree in Dietetics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1-year Dietetic Internship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 licensure exam Commission of Dietetic Registration (CDR)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 hours continuing education/5 years or retake licensure exam  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Medical Nutrition Therapy (MNT)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including nutrition support (TPN, tube feedings, etc.)</a:t>
            </a:r>
          </a:p>
        </p:txBody>
      </p:sp>
      <p:pic>
        <p:nvPicPr>
          <p:cNvPr id="11" name="Picture 4" descr="61,852 Nutritionist Stock Photos, Pictures &amp; Royalty-Free Images - iStock |  Healthy food, Hospital dietician, Dietician with patient">
            <a:extLst>
              <a:ext uri="{FF2B5EF4-FFF2-40B4-BE49-F238E27FC236}">
                <a16:creationId xmlns:a16="http://schemas.microsoft.com/office/drawing/2014/main" id="{5DCABDAE-3669-AB8D-468D-614EA68A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88" y="1453814"/>
            <a:ext cx="2587375" cy="172491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5C579-FC6E-7012-8155-84600E7045C6}"/>
              </a:ext>
            </a:extLst>
          </p:cNvPr>
          <p:cNvSpPr txBox="1"/>
          <p:nvPr/>
        </p:nvSpPr>
        <p:spPr>
          <a:xfrm>
            <a:off x="261043" y="1338900"/>
            <a:ext cx="34779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en-US" sz="2400" b="1" u="sng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Nutritionist Training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mandated requirements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 to no education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accreditation</a:t>
            </a:r>
          </a:p>
          <a:p>
            <a:pPr marL="174308" indent="-174308" defTabSz="5577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provide Medical Nutrition Therapy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9FAA5-6B42-0F04-E587-9B09D074CF3C}"/>
              </a:ext>
            </a:extLst>
          </p:cNvPr>
          <p:cNvSpPr txBox="1"/>
          <p:nvPr/>
        </p:nvSpPr>
        <p:spPr>
          <a:xfrm>
            <a:off x="208645" y="231228"/>
            <a:ext cx="864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Nutritionists vs. Registered Dietitians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A1E0DD-C687-0005-C7B7-D88B68A7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987" y="3350995"/>
            <a:ext cx="2587375" cy="18395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F557EB-BCA1-92F6-C84F-2F78A8C12535}"/>
              </a:ext>
            </a:extLst>
          </p:cNvPr>
          <p:cNvSpPr txBox="1"/>
          <p:nvPr/>
        </p:nvSpPr>
        <p:spPr>
          <a:xfrm>
            <a:off x="9459987" y="5358581"/>
            <a:ext cx="258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50% of all RDs hold a Masters degree!</a:t>
            </a:r>
          </a:p>
        </p:txBody>
      </p:sp>
    </p:spTree>
    <p:extLst>
      <p:ext uri="{BB962C8B-B14F-4D97-AF65-F5344CB8AC3E}">
        <p14:creationId xmlns:p14="http://schemas.microsoft.com/office/powerpoint/2010/main" val="61904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9009962-4905-71F1-FB1D-49A7C8302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4" t="44431" r="3984"/>
          <a:stretch/>
        </p:blipFill>
        <p:spPr>
          <a:xfrm>
            <a:off x="1012474" y="184530"/>
            <a:ext cx="8224226" cy="57227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391D0-667E-4896-B135-3EACC242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4253" y="-2"/>
            <a:ext cx="1934696" cy="6167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60E78-2AB2-44CD-9D6D-3A87531D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0245" y="6167615"/>
            <a:ext cx="1998704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93248" y="3396996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9C0DA-1F29-BFE8-831E-FDA77D325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676EC-86D3-4DDA-E4F0-603F82C2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072" y="4349973"/>
            <a:ext cx="2902003" cy="2508026"/>
          </a:xfrm>
        </p:spPr>
        <p:txBody>
          <a:bodyPr/>
          <a:lstStyle/>
          <a:p>
            <a:r>
              <a:rPr lang="en-US" sz="1800" b="1" u="none" baseline="0" dirty="0">
                <a:solidFill>
                  <a:srgbClr val="C00000"/>
                </a:solidFill>
              </a:rPr>
              <a:t>YOU WILL NEED EXAMPLES AND STORIES TO “SELL” THE NEED FOR YOUR “ASK.”</a:t>
            </a:r>
            <a:endParaRPr lang="en-US" sz="1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E965D-ADAB-28BC-79DD-DEF883E7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72" y="288854"/>
            <a:ext cx="2902003" cy="3872333"/>
          </a:xfrm>
          <a:prstGeom prst="rect">
            <a:avLst/>
          </a:prstGeom>
        </p:spPr>
      </p:pic>
      <p:graphicFrame>
        <p:nvGraphicFramePr>
          <p:cNvPr id="8" name="Picture Placeholder 2">
            <a:extLst>
              <a:ext uri="{FF2B5EF4-FFF2-40B4-BE49-F238E27FC236}">
                <a16:creationId xmlns:a16="http://schemas.microsoft.com/office/drawing/2014/main" id="{2D67735A-89D9-1987-1C98-993F83858E2A}"/>
              </a:ext>
            </a:extLst>
          </p:cNvPr>
          <p:cNvGraphicFramePr/>
          <p:nvPr/>
        </p:nvGraphicFramePr>
        <p:xfrm>
          <a:off x="0" y="0"/>
          <a:ext cx="824859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20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829BB-724F-9DCA-9160-F41523D1D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r="428" b="3"/>
          <a:stretch/>
        </p:blipFill>
        <p:spPr>
          <a:xfrm>
            <a:off x="119640" y="1900703"/>
            <a:ext cx="4154790" cy="40538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5B8A2-EF05-6386-5A1E-08D735954B6D}"/>
              </a:ext>
            </a:extLst>
          </p:cNvPr>
          <p:cNvSpPr txBox="1"/>
          <p:nvPr/>
        </p:nvSpPr>
        <p:spPr>
          <a:xfrm>
            <a:off x="216310" y="332450"/>
            <a:ext cx="389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Dietetics Terminology for State Regulations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746DC-C095-621D-E921-BDB5D5FCFF31}"/>
              </a:ext>
            </a:extLst>
          </p:cNvPr>
          <p:cNvSpPr txBox="1"/>
          <p:nvPr/>
        </p:nvSpPr>
        <p:spPr>
          <a:xfrm>
            <a:off x="4686299" y="483095"/>
            <a:ext cx="72253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LICENSURE </a:t>
            </a:r>
            <a:r>
              <a:rPr lang="en-US" sz="2800" b="1" i="0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defines specific requirements individuals must meet to obtain a license to provide services within a defined scope of practice and regulates the practice.</a:t>
            </a:r>
          </a:p>
          <a:p>
            <a:endParaRPr lang="en-US" sz="2800" b="1" i="0" dirty="0">
              <a:solidFill>
                <a:srgbClr val="3131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chemeClr val="tx1"/>
                </a:solidFill>
              </a:rPr>
              <a:t>Licensure w/Practice Inclusivity </a:t>
            </a:r>
            <a:r>
              <a:rPr lang="en-US" sz="2800" b="1" i="0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limits the ability of unlicensed individuals (</a:t>
            </a:r>
            <a:r>
              <a:rPr lang="en-US" sz="2800" b="1" dirty="0">
                <a:solidFill>
                  <a:srgbClr val="313131"/>
                </a:solidFill>
                <a:latin typeface="Lato" panose="020F0502020204030203" pitchFamily="34" charset="0"/>
              </a:rPr>
              <a:t>i.e. </a:t>
            </a:r>
            <a:r>
              <a:rPr lang="en-US" sz="2800" b="1" i="0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health coaches) to provide services within the defined scope of practice for the regulated profession. </a:t>
            </a:r>
            <a:br>
              <a:rPr lang="en-US" sz="2400" i="0" u="sng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0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829BB-724F-9DCA-9160-F41523D1D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r="428" b="3"/>
          <a:stretch/>
        </p:blipFill>
        <p:spPr>
          <a:xfrm>
            <a:off x="119640" y="1900703"/>
            <a:ext cx="4154790" cy="40538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5B8A2-EF05-6386-5A1E-08D735954B6D}"/>
              </a:ext>
            </a:extLst>
          </p:cNvPr>
          <p:cNvSpPr txBox="1"/>
          <p:nvPr/>
        </p:nvSpPr>
        <p:spPr>
          <a:xfrm>
            <a:off x="216310" y="332450"/>
            <a:ext cx="389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Dietetics Terminology for State Regulations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39143-BE47-DF28-D189-A7A11AE1D876}"/>
              </a:ext>
            </a:extLst>
          </p:cNvPr>
          <p:cNvSpPr txBox="1"/>
          <p:nvPr/>
        </p:nvSpPr>
        <p:spPr>
          <a:xfrm>
            <a:off x="4952010" y="522514"/>
            <a:ext cx="65789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(current status in Utah)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ndividuals with specified credentials (Registered Dietitian, RD) are qualified to practice dietetics. </a:t>
            </a:r>
          </a:p>
          <a:p>
            <a:endParaRPr lang="en-US" sz="2400" b="1" i="0" dirty="0">
              <a:solidFill>
                <a:srgbClr val="3131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DOPL ensures those individuals are held to established standards of practice. </a:t>
            </a:r>
          </a:p>
          <a:p>
            <a:endParaRPr lang="en-US" sz="2400" b="1" i="0" dirty="0">
              <a:solidFill>
                <a:srgbClr val="3131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24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t</a:t>
            </a:r>
            <a:r>
              <a:rPr lang="en-US" sz="2400" b="1" i="0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itle protection (RD) but not practice exclusivity</a:t>
            </a:r>
            <a:r>
              <a:rPr lang="en-US" sz="24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meaning </a:t>
            </a:r>
            <a:r>
              <a:rPr lang="en-US" sz="2400" b="1" i="0" u="sng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uncertified individuals can still practice the regulated profession.</a:t>
            </a:r>
            <a:br>
              <a:rPr lang="en-US" sz="2400" i="0" u="sng" dirty="0">
                <a:solidFill>
                  <a:srgbClr val="3131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0C985C-0210-9625-5ACC-95CFC315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HOW LICENSURE BENEFITS UTAHNS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31075625-F35E-E86B-DCAB-1C839D054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820949"/>
              </p:ext>
            </p:extLst>
          </p:nvPr>
        </p:nvGraphicFramePr>
        <p:xfrm>
          <a:off x="1745996" y="1750206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4D822D59-96E3-0420-55EF-55C0FC2DB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31417"/>
              </p:ext>
            </p:extLst>
          </p:nvPr>
        </p:nvGraphicFramePr>
        <p:xfrm>
          <a:off x="1777999" y="38804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448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C58E9-1C32-3E49-2102-377157A7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37" y="4527856"/>
            <a:ext cx="11624637" cy="157024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 to </a:t>
            </a:r>
            <a:r>
              <a:rPr lang="en-US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https://le.utah.gov/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and find your elected officials in the Senate and the House. Learn what committees they serve on and what is important to them. </a:t>
            </a:r>
            <a:r>
              <a:rPr lang="en-US" b="1" dirty="0">
                <a:solidFill>
                  <a:srgbClr val="C00000"/>
                </a:solidFill>
              </a:rPr>
              <a:t>(HOMEWORK)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9E9BC-3919-CE36-F057-C740BFE8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7" y="314325"/>
            <a:ext cx="11697301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C58E9-1C32-3E49-2102-377157A785C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4480" y="5482198"/>
            <a:ext cx="11625263" cy="1121802"/>
          </a:xfrm>
        </p:spPr>
        <p:txBody>
          <a:bodyPr>
            <a:noAutofit/>
          </a:bodyPr>
          <a:lstStyle/>
          <a:p>
            <a:r>
              <a:rPr lang="en-US" sz="2400" dirty="0"/>
              <a:t>During a legislative session, there are lots of active links. You can track a bill (sign up for alerts), find your legislator, etc.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8F027-8396-8F5C-A3C3-D6AA1B95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" y="358775"/>
            <a:ext cx="11724640" cy="51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8916B-B80C-DA27-AF69-0459C30A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547" y="1127512"/>
            <a:ext cx="6692007" cy="4617374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b="1" i="1" dirty="0">
                <a:solidFill>
                  <a:srgbClr val="C00000"/>
                </a:solidFill>
                <a:effectLst/>
                <a:latin typeface="Google Sans"/>
              </a:rPr>
              <a:t>speak, plead, or argue in favor of</a:t>
            </a:r>
            <a:br>
              <a:rPr lang="en-US" b="1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en-US" sz="2600" b="1" i="0" dirty="0">
                <a:solidFill>
                  <a:srgbClr val="4D5156"/>
                </a:solidFill>
                <a:effectLst/>
                <a:latin typeface="Google Sans"/>
              </a:rPr>
              <a:t>As a noun, an advocate is </a:t>
            </a:r>
            <a:r>
              <a:rPr lang="en-US" sz="2600" b="1" i="0" dirty="0">
                <a:solidFill>
                  <a:srgbClr val="040C28"/>
                </a:solidFill>
                <a:effectLst/>
                <a:latin typeface="Google Sans"/>
              </a:rPr>
              <a:t>a person who represents another person's interests, like a lawyer does</a:t>
            </a:r>
            <a:r>
              <a:rPr lang="en-US" sz="2600" b="1" i="0" dirty="0">
                <a:solidFill>
                  <a:srgbClr val="4D5156"/>
                </a:solidFill>
                <a:effectLst/>
                <a:latin typeface="Google Sans"/>
              </a:rPr>
              <a:t>. In fact, the word comes from the courtroom — it's from Latin </a:t>
            </a:r>
            <a:r>
              <a:rPr lang="en-US" sz="2600" b="1" i="0" dirty="0" err="1">
                <a:solidFill>
                  <a:srgbClr val="4D5156"/>
                </a:solidFill>
                <a:effectLst/>
                <a:latin typeface="Google Sans"/>
              </a:rPr>
              <a:t>advocare</a:t>
            </a:r>
            <a:r>
              <a:rPr lang="en-US" sz="2600" b="1" i="0" dirty="0">
                <a:solidFill>
                  <a:srgbClr val="4D5156"/>
                </a:solidFill>
                <a:effectLst/>
                <a:latin typeface="Google Sans"/>
              </a:rPr>
              <a:t>, to “add” a “voice.” To advocate is to add a voice of support to a cause or person.</a:t>
            </a:r>
            <a:endParaRPr lang="en-US" sz="2600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052" name="Picture 4" descr="Things to Do on Capitol Hill | Utah State Capitol">
            <a:extLst>
              <a:ext uri="{FF2B5EF4-FFF2-40B4-BE49-F238E27FC236}">
                <a16:creationId xmlns:a16="http://schemas.microsoft.com/office/drawing/2014/main" id="{ECF8BFD4-C439-7D4D-4E42-78C193D5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48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FCE220-B516-BD5D-B415-DE84ACF21198}"/>
              </a:ext>
            </a:extLst>
          </p:cNvPr>
          <p:cNvSpPr txBox="1"/>
          <p:nvPr/>
        </p:nvSpPr>
        <p:spPr>
          <a:xfrm>
            <a:off x="466725" y="323850"/>
            <a:ext cx="663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does it mean to be an advocate?</a:t>
            </a:r>
          </a:p>
        </p:txBody>
      </p:sp>
    </p:spTree>
    <p:extLst>
      <p:ext uri="{BB962C8B-B14F-4D97-AF65-F5344CB8AC3E}">
        <p14:creationId xmlns:p14="http://schemas.microsoft.com/office/powerpoint/2010/main" val="264146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BFCD0E37-DE6B-BCBA-F073-46189CA5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41" y="821829"/>
            <a:ext cx="10307825" cy="5216362"/>
          </a:xfrm>
          <a:prstGeom prst="rect">
            <a:avLst/>
          </a:prstGeom>
        </p:spPr>
      </p:pic>
      <p:pic>
        <p:nvPicPr>
          <p:cNvPr id="5" name="Picture 4" descr="A logo with green letters&#10;&#10;Description automatically generated">
            <a:extLst>
              <a:ext uri="{FF2B5EF4-FFF2-40B4-BE49-F238E27FC236}">
                <a16:creationId xmlns:a16="http://schemas.microsoft.com/office/drawing/2014/main" id="{7599D41B-7527-D1C9-29A2-027524F3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09" y="4841367"/>
            <a:ext cx="2917350" cy="9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EAB6D7-610A-49F1-925C-910CC492F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6764" y="0"/>
            <a:ext cx="1118523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A3D6C6-DDE9-1A9E-F4E5-CE5E1DC8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64632"/>
            <a:ext cx="4797502" cy="164676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500" b="0" cap="all">
                <a:solidFill>
                  <a:schemeClr val="bg1"/>
                </a:solidFill>
              </a:rPr>
              <a:t>Sign up for affinity groups that interest you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green letters&#10;&#10;Description automatically generated">
            <a:extLst>
              <a:ext uri="{FF2B5EF4-FFF2-40B4-BE49-F238E27FC236}">
                <a16:creationId xmlns:a16="http://schemas.microsoft.com/office/drawing/2014/main" id="{CE093840-5468-4AB8-9425-3AA04E3F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03" y="4292255"/>
            <a:ext cx="5160826" cy="166436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B986E1E-DEE3-4E67-92C7-D1AE1EE79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200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A2A356-639E-4340-ACBF-9DF27BFE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3424" y="3396996"/>
            <a:ext cx="46085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980AB-8FA5-C6BD-22FE-1EB0E1533B05}"/>
              </a:ext>
            </a:extLst>
          </p:cNvPr>
          <p:cNvSpPr txBox="1"/>
          <p:nvPr/>
        </p:nvSpPr>
        <p:spPr>
          <a:xfrm>
            <a:off x="7802694" y="375920"/>
            <a:ext cx="4111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MNT Expansion Affinity Group </a:t>
            </a:r>
            <a:r>
              <a:rPr lang="en-US" sz="2000" dirty="0"/>
              <a:t>Meets the first Tuesday of every month 3:30-4:30 pm EST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7030A0"/>
                </a:solidFill>
              </a:rPr>
              <a:t>Nutrition Security Affinity Group </a:t>
            </a:r>
            <a:r>
              <a:rPr lang="en-US" sz="2000" dirty="0"/>
              <a:t>Meets the first Wednesday of every month from 4-5 pm 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6F8EA-3986-72E5-5197-8FE89F21B235}"/>
              </a:ext>
            </a:extLst>
          </p:cNvPr>
          <p:cNvSpPr txBox="1"/>
          <p:nvPr/>
        </p:nvSpPr>
        <p:spPr>
          <a:xfrm>
            <a:off x="7802694" y="3691728"/>
            <a:ext cx="4111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Licensure Initiatives Affinity Group Meets the second Tuesday of every month 3-4 pm EST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9900"/>
                </a:solidFill>
              </a:rPr>
              <a:t>Reimbursement &amp; Payment Affinity Group </a:t>
            </a:r>
            <a:r>
              <a:rPr lang="en-US" sz="2000" dirty="0"/>
              <a:t>Meets the fourth Tuesday of every month from 2-3 pm EST</a:t>
            </a:r>
          </a:p>
        </p:txBody>
      </p:sp>
    </p:spTree>
    <p:extLst>
      <p:ext uri="{BB962C8B-B14F-4D97-AF65-F5344CB8AC3E}">
        <p14:creationId xmlns:p14="http://schemas.microsoft.com/office/powerpoint/2010/main" val="196795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B2DCC9-C9C8-6411-0F09-61863442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6665" y="523690"/>
            <a:ext cx="6166422" cy="45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UAND CONF. April 19-20,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0F97-7E4C-161D-295F-186455D13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6665" y="980890"/>
            <a:ext cx="6166422" cy="2062129"/>
          </a:xfrm>
        </p:spPr>
        <p:txBody>
          <a:bodyPr/>
          <a:lstStyle/>
          <a:p>
            <a:r>
              <a:rPr lang="en-US" dirty="0"/>
              <a:t>Advocacy Panel presentation will provide an update for advocacy efforts nationwide and in Utah</a:t>
            </a:r>
            <a:r>
              <a:rPr lang="en-US"/>
              <a:t>, presenting our </a:t>
            </a:r>
            <a:r>
              <a:rPr lang="en-US" dirty="0"/>
              <a:t>grassroots advocacy plan for 2024-2025.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E7B20-6A8B-200C-01FC-AE5A3CF77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6666" y="4067868"/>
            <a:ext cx="6166421" cy="45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LEGISLATIVE DAY Feb. 12, 2025  (Wednesday) 7-9 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2285E6-3063-84E8-40BB-36C73A1B0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76668" y="4525068"/>
            <a:ext cx="6166419" cy="2066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Executive Board voted 01/10/2024 to delay legislative breakfast (State Capitol Rotunda) until next year. We hope RD licensure legislation will be on the agenda next year – didn’t quite make it this year.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CC950-D5CA-3712-70EC-4A48ECDE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9" y="1317885"/>
            <a:ext cx="3747823" cy="40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9ED6A-09C4-4DFE-5FC5-2EBB9138A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63" y="1211563"/>
            <a:ext cx="6949298" cy="4900838"/>
          </a:xfrm>
        </p:spPr>
        <p:txBody>
          <a:bodyPr anchor="b">
            <a:normAutofit fontScale="90000"/>
          </a:bodyPr>
          <a:lstStyle/>
          <a:p>
            <a:r>
              <a:rPr lang="en-US" sz="2400" b="1" dirty="0"/>
              <a:t>Nica Clark, PhD, RD</a:t>
            </a:r>
            <a:br>
              <a:rPr lang="en-US" sz="2400" dirty="0"/>
            </a:br>
            <a:r>
              <a:rPr lang="en-US" sz="2400" dirty="0"/>
              <a:t>(435) 592-5135</a:t>
            </a:r>
            <a:br>
              <a:rPr lang="en-US" sz="2400" dirty="0"/>
            </a:br>
            <a:r>
              <a:rPr lang="en-US" sz="2400" dirty="0"/>
              <a:t>nica.clark@utahtech.edu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Gina R. Ward, MS, RDN, CDCES</a:t>
            </a:r>
            <a:br>
              <a:rPr lang="en-US" sz="2400" dirty="0"/>
            </a:br>
            <a:r>
              <a:rPr lang="en-US" sz="2400" dirty="0"/>
              <a:t>(801) 726-0082</a:t>
            </a:r>
            <a:br>
              <a:rPr lang="en-US" sz="2400" dirty="0"/>
            </a:br>
            <a:r>
              <a:rPr lang="en-US" sz="2400" dirty="0"/>
              <a:t>ginaward9819@MSN.COM</a:t>
            </a:r>
            <a:br>
              <a:rPr lang="en-US" sz="2400" dirty="0"/>
            </a:br>
            <a:br>
              <a:rPr lang="en-US" sz="2400" b="1" dirty="0"/>
            </a:br>
            <a:r>
              <a:rPr lang="en-US" sz="2400" b="1" dirty="0"/>
              <a:t>Jeremiah McGuire, MA, RDN, ACE-CPT</a:t>
            </a:r>
            <a:br>
              <a:rPr lang="en-US" sz="2400" dirty="0"/>
            </a:br>
            <a:r>
              <a:rPr lang="en-US" sz="2400" dirty="0"/>
              <a:t>(918) 804-3929</a:t>
            </a:r>
            <a:br>
              <a:rPr lang="en-US" sz="2400" dirty="0"/>
            </a:br>
            <a:r>
              <a:rPr lang="en-US" sz="2400" dirty="0"/>
              <a:t>jeremiah.mcguire@utah.edu</a:t>
            </a:r>
            <a:endParaRPr lang="en-US" sz="42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Things to Do on Capitol Hill | Utah State Capitol">
            <a:extLst>
              <a:ext uri="{FF2B5EF4-FFF2-40B4-BE49-F238E27FC236}">
                <a16:creationId xmlns:a16="http://schemas.microsoft.com/office/drawing/2014/main" id="{ECF8BFD4-C439-7D4D-4E42-78C193D5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48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7DCA4-8BAD-3A9E-A145-2DC324CA6788}"/>
              </a:ext>
            </a:extLst>
          </p:cNvPr>
          <p:cNvSpPr txBox="1"/>
          <p:nvPr/>
        </p:nvSpPr>
        <p:spPr>
          <a:xfrm>
            <a:off x="121661" y="183084"/>
            <a:ext cx="729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Advocate for Your Profession! </a:t>
            </a:r>
          </a:p>
        </p:txBody>
      </p:sp>
    </p:spTree>
    <p:extLst>
      <p:ext uri="{BB962C8B-B14F-4D97-AF65-F5344CB8AC3E}">
        <p14:creationId xmlns:p14="http://schemas.microsoft.com/office/powerpoint/2010/main" val="11679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8600-C0DC-E783-F5AD-E4F1240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9" y="705113"/>
            <a:ext cx="4134485" cy="5162287"/>
          </a:xfrm>
        </p:spPr>
        <p:txBody>
          <a:bodyPr>
            <a:noAutofit/>
          </a:bodyPr>
          <a:lstStyle/>
          <a:p>
            <a:r>
              <a:rPr lang="en-US" sz="2400" dirty="0"/>
              <a:t>Utah Affiliate operates under the direction of the Academy of Nutrition &amp; Dietetics. 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https://compacts.csg.org/compact-updates/the-interstate-compact-for-dietitians/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D6E62-FBE6-FCA0-2661-540620B9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097" y="604106"/>
            <a:ext cx="6444985" cy="44758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F366F-13AF-E983-F975-47E16FDCF207}"/>
              </a:ext>
            </a:extLst>
          </p:cNvPr>
          <p:cNvSpPr txBox="1"/>
          <p:nvPr/>
        </p:nvSpPr>
        <p:spPr>
          <a:xfrm>
            <a:off x="5353049" y="5080000"/>
            <a:ext cx="644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Dietitian Interstate Compact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Standardize licensure requirements (Model Practice Agreement)</a:t>
            </a:r>
          </a:p>
        </p:txBody>
      </p:sp>
    </p:spTree>
    <p:extLst>
      <p:ext uri="{BB962C8B-B14F-4D97-AF65-F5344CB8AC3E}">
        <p14:creationId xmlns:p14="http://schemas.microsoft.com/office/powerpoint/2010/main" val="231157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C14FB-B40D-D61F-DE21-9FBB0486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508000"/>
            <a:ext cx="10906125" cy="506711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6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3B1EA-5496-367E-4937-0F32E2720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F97E1-F025-7880-D23F-2D90E85AC66C}"/>
              </a:ext>
            </a:extLst>
          </p:cNvPr>
          <p:cNvSpPr txBox="1"/>
          <p:nvPr/>
        </p:nvSpPr>
        <p:spPr>
          <a:xfrm>
            <a:off x="7105650" y="3714750"/>
            <a:ext cx="4295775" cy="267765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Consistent, clear messaging is the key to success. Educate dietitians on advocacy efforts. Dietitians then educate legislators, who sponsor legislation. </a:t>
            </a:r>
          </a:p>
        </p:txBody>
      </p:sp>
    </p:spTree>
    <p:extLst>
      <p:ext uri="{BB962C8B-B14F-4D97-AF65-F5344CB8AC3E}">
        <p14:creationId xmlns:p14="http://schemas.microsoft.com/office/powerpoint/2010/main" val="72516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64FB07D-9C72-1FEA-3079-14950CB8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214351"/>
            <a:ext cx="10906125" cy="37898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4D099-913C-A265-F7C9-C23199B5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41" y="1813911"/>
            <a:ext cx="10233744" cy="32492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408AC-C717-4D19-B7EB-655157EC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023493"/>
            <a:ext cx="10906125" cy="41715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8916B-B80C-DA27-AF69-0459C30A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17" y="1209126"/>
            <a:ext cx="7110983" cy="4617374"/>
          </a:xfr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chemeClr val="tx1"/>
                </a:solidFill>
              </a:rPr>
              <a:t>A senator or house rep must sponsor the Dietitian Compact. UAND leadership meets with legislators and asks them to sponsor legislation. We have to “SELL” the reason the bill is needed. </a:t>
            </a:r>
            <a:r>
              <a:rPr lang="en-US" sz="2800" b="1" dirty="0">
                <a:solidFill>
                  <a:srgbClr val="C00000"/>
                </a:solidFill>
              </a:rPr>
              <a:t>HOW does this benefit Utah? </a:t>
            </a:r>
            <a:r>
              <a:rPr lang="en-US" sz="2800" b="1" dirty="0">
                <a:solidFill>
                  <a:srgbClr val="0070C0"/>
                </a:solidFill>
              </a:rPr>
              <a:t>Educate the legislators.</a:t>
            </a:r>
          </a:p>
        </p:txBody>
      </p:sp>
      <p:pic>
        <p:nvPicPr>
          <p:cNvPr id="2052" name="Picture 4" descr="Things to Do on Capitol Hill | Utah State Capitol">
            <a:extLst>
              <a:ext uri="{FF2B5EF4-FFF2-40B4-BE49-F238E27FC236}">
                <a16:creationId xmlns:a16="http://schemas.microsoft.com/office/drawing/2014/main" id="{ECF8BFD4-C439-7D4D-4E42-78C193D5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48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69145-7E2B-96A7-EFC5-B2D1C4E2D2D5}"/>
              </a:ext>
            </a:extLst>
          </p:cNvPr>
          <p:cNvSpPr txBox="1"/>
          <p:nvPr/>
        </p:nvSpPr>
        <p:spPr>
          <a:xfrm>
            <a:off x="365760" y="264160"/>
            <a:ext cx="680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Why Support the Dietitian Compact? </a:t>
            </a:r>
          </a:p>
        </p:txBody>
      </p:sp>
    </p:spTree>
    <p:extLst>
      <p:ext uri="{BB962C8B-B14F-4D97-AF65-F5344CB8AC3E}">
        <p14:creationId xmlns:p14="http://schemas.microsoft.com/office/powerpoint/2010/main" val="209687256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Shoji</Template>
  <TotalTime>622</TotalTime>
  <Words>903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Meiryo</vt:lpstr>
      <vt:lpstr>Arial</vt:lpstr>
      <vt:lpstr>Corbel</vt:lpstr>
      <vt:lpstr>Google Sans</vt:lpstr>
      <vt:lpstr>Lato</vt:lpstr>
      <vt:lpstr>Roboto</vt:lpstr>
      <vt:lpstr>ShojiVTI</vt:lpstr>
      <vt:lpstr>WELCOME TO UTAH  LEGISLATIVE DAY! Jan. 31, 2024</vt:lpstr>
      <vt:lpstr>PowerPoint Presentation</vt:lpstr>
      <vt:lpstr>Utah Affiliate operates under the direction of the Academy of Nutrition &amp; Dietetics.  https://compacts.csg.org/compact-updates/the-interstate-compact-for-dietitians/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LICENSURE BENEFITS UTAHNS</vt:lpstr>
      <vt:lpstr>PowerPoint Presentation</vt:lpstr>
      <vt:lpstr>PowerPoint Presentation</vt:lpstr>
      <vt:lpstr>PowerPoint Presentation</vt:lpstr>
      <vt:lpstr>Sign up for affinity groups that interest you</vt:lpstr>
      <vt:lpstr>PowerPoint Presentation</vt:lpstr>
      <vt:lpstr>Nica Clark, PhD, RD (435) 592-5135 nica.clark@utahtech.edu  Gina R. Ward, MS, RDN, CDCES (801) 726-0082 ginaward9819@MSN.COM  Jeremiah McGuire, MA, RDN, ACE-CPT (918) 804-3929 jeremiah.mcguire@utah.edu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Gina R. Ward, MS, RDN, CDCES UAND PRESIDENT 2022-2023</dc:title>
  <dc:creator>Gina Ward</dc:creator>
  <cp:lastModifiedBy>Gina Ward</cp:lastModifiedBy>
  <cp:revision>26</cp:revision>
  <dcterms:created xsi:type="dcterms:W3CDTF">2023-03-03T06:45:13Z</dcterms:created>
  <dcterms:modified xsi:type="dcterms:W3CDTF">2024-01-31T11:45:39Z</dcterms:modified>
</cp:coreProperties>
</file>